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93" r:id="rId18"/>
    <p:sldId id="29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ECAD8-52B5-474D-BBEE-3647F265B62D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</dgm:pt>
    <dgm:pt modelId="{1D7566E2-DFA7-48F5-868C-60DBBF8E0DAE}">
      <dgm:prSet phldrT="[Testo]"/>
      <dgm:spPr/>
      <dgm:t>
        <a:bodyPr/>
        <a:lstStyle/>
        <a:p>
          <a:r>
            <a:rPr lang="it-IT"/>
            <a:t>2008 – 1Tbs</a:t>
          </a:r>
        </a:p>
      </dgm:t>
    </dgm:pt>
    <dgm:pt modelId="{30D2B044-454A-45D5-9BB0-673983ADDBD5}" type="parTrans" cxnId="{3AF87A63-C983-4591-BC80-02530530A37F}">
      <dgm:prSet/>
      <dgm:spPr/>
      <dgm:t>
        <a:bodyPr/>
        <a:lstStyle/>
        <a:p>
          <a:endParaRPr lang="it-IT"/>
        </a:p>
      </dgm:t>
    </dgm:pt>
    <dgm:pt modelId="{426B173E-282C-482C-9975-E85F2BED2AF0}" type="sibTrans" cxnId="{3AF87A63-C983-4591-BC80-02530530A37F}">
      <dgm:prSet/>
      <dgm:spPr/>
      <dgm:t>
        <a:bodyPr/>
        <a:lstStyle/>
        <a:p>
          <a:endParaRPr lang="it-IT"/>
        </a:p>
      </dgm:t>
    </dgm:pt>
    <dgm:pt modelId="{0CFB4940-534E-4329-ACC8-BA26AD8D2D41}">
      <dgm:prSet phldrT="[Testo]"/>
      <dgm:spPr/>
      <dgm:t>
        <a:bodyPr/>
        <a:lstStyle/>
        <a:p>
          <a:r>
            <a:rPr lang="it-IT"/>
            <a:t>2017 – 60 Tbs</a:t>
          </a:r>
        </a:p>
      </dgm:t>
    </dgm:pt>
    <dgm:pt modelId="{AD84D0ED-C5B6-4DC2-B8A8-C7CA6FBCA6A6}" type="parTrans" cxnId="{031BF0F3-F84A-447B-8A12-472A721E797B}">
      <dgm:prSet/>
      <dgm:spPr/>
      <dgm:t>
        <a:bodyPr/>
        <a:lstStyle/>
        <a:p>
          <a:endParaRPr lang="it-IT"/>
        </a:p>
      </dgm:t>
    </dgm:pt>
    <dgm:pt modelId="{6FFA2354-6632-4F9F-909F-5F5095BC1C28}" type="sibTrans" cxnId="{031BF0F3-F84A-447B-8A12-472A721E797B}">
      <dgm:prSet/>
      <dgm:spPr/>
      <dgm:t>
        <a:bodyPr/>
        <a:lstStyle/>
        <a:p>
          <a:endParaRPr lang="it-IT"/>
        </a:p>
      </dgm:t>
    </dgm:pt>
    <dgm:pt modelId="{FB08766E-9F8E-4B6F-97CA-1226704F502D}">
      <dgm:prSet phldrT="[Testo]"/>
      <dgm:spPr/>
      <dgm:t>
        <a:bodyPr/>
        <a:lstStyle/>
        <a:p>
          <a:r>
            <a:rPr lang="it-IT"/>
            <a:t>2018 – 72 Tbs</a:t>
          </a:r>
        </a:p>
      </dgm:t>
    </dgm:pt>
    <dgm:pt modelId="{54EAB12C-D7E2-4E4A-B4EA-4E9B187E3A59}" type="parTrans" cxnId="{6EA0E153-A390-4BCB-B37D-2AE32B979470}">
      <dgm:prSet/>
      <dgm:spPr/>
      <dgm:t>
        <a:bodyPr/>
        <a:lstStyle/>
        <a:p>
          <a:endParaRPr lang="it-IT"/>
        </a:p>
      </dgm:t>
    </dgm:pt>
    <dgm:pt modelId="{97A14A8F-0408-479A-8C91-7AA80507C9A4}" type="sibTrans" cxnId="{6EA0E153-A390-4BCB-B37D-2AE32B979470}">
      <dgm:prSet/>
      <dgm:spPr/>
      <dgm:t>
        <a:bodyPr/>
        <a:lstStyle/>
        <a:p>
          <a:endParaRPr lang="it-IT"/>
        </a:p>
      </dgm:t>
    </dgm:pt>
    <dgm:pt modelId="{013D2170-BF83-4582-B97E-C4B317433A24}">
      <dgm:prSet phldrT="[Testo]"/>
      <dgm:spPr/>
      <dgm:t>
        <a:bodyPr/>
        <a:lstStyle/>
        <a:p>
          <a:r>
            <a:rPr lang="it-IT"/>
            <a:t>2022 – 25000 Tbs</a:t>
          </a:r>
        </a:p>
      </dgm:t>
    </dgm:pt>
    <dgm:pt modelId="{77546E7F-737D-49F3-8F1E-8FCAFDEAFB9C}" type="parTrans" cxnId="{420A35A5-82D7-4691-8C8C-A4046E77CAB9}">
      <dgm:prSet/>
      <dgm:spPr/>
      <dgm:t>
        <a:bodyPr/>
        <a:lstStyle/>
        <a:p>
          <a:endParaRPr lang="it-IT"/>
        </a:p>
      </dgm:t>
    </dgm:pt>
    <dgm:pt modelId="{428CCCD3-A552-4AF5-B400-F7AB7E42C06B}" type="sibTrans" cxnId="{420A35A5-82D7-4691-8C8C-A4046E77CAB9}">
      <dgm:prSet/>
      <dgm:spPr/>
      <dgm:t>
        <a:bodyPr/>
        <a:lstStyle/>
        <a:p>
          <a:endParaRPr lang="it-IT"/>
        </a:p>
      </dgm:t>
    </dgm:pt>
    <dgm:pt modelId="{ECABD662-8049-452F-B772-4544E7A7294F}" type="pres">
      <dgm:prSet presAssocID="{09EECAD8-52B5-474D-BBEE-3647F265B62D}" presName="Name0" presStyleCnt="0">
        <dgm:presLayoutVars>
          <dgm:dir/>
          <dgm:resizeHandles val="exact"/>
        </dgm:presLayoutVars>
      </dgm:prSet>
      <dgm:spPr/>
    </dgm:pt>
    <dgm:pt modelId="{B7D18B41-E1BC-4817-A5AF-5643AF1D0353}" type="pres">
      <dgm:prSet presAssocID="{09EECAD8-52B5-474D-BBEE-3647F265B62D}" presName="arrow" presStyleLbl="bgShp" presStyleIdx="0" presStyleCnt="1"/>
      <dgm:spPr/>
    </dgm:pt>
    <dgm:pt modelId="{06C85AE0-355B-46F4-9252-ACFF68672C5C}" type="pres">
      <dgm:prSet presAssocID="{09EECAD8-52B5-474D-BBEE-3647F265B62D}" presName="points" presStyleCnt="0"/>
      <dgm:spPr/>
    </dgm:pt>
    <dgm:pt modelId="{E70335F3-A9B0-4042-B95F-3505AF28404E}" type="pres">
      <dgm:prSet presAssocID="{1D7566E2-DFA7-48F5-868C-60DBBF8E0DAE}" presName="compositeA" presStyleCnt="0"/>
      <dgm:spPr/>
    </dgm:pt>
    <dgm:pt modelId="{D3B0607D-A36F-4F33-9949-71D28B6034E2}" type="pres">
      <dgm:prSet presAssocID="{1D7566E2-DFA7-48F5-868C-60DBBF8E0DAE}" presName="textA" presStyleLbl="revTx" presStyleIdx="0" presStyleCnt="4">
        <dgm:presLayoutVars>
          <dgm:bulletEnabled val="1"/>
        </dgm:presLayoutVars>
      </dgm:prSet>
      <dgm:spPr/>
    </dgm:pt>
    <dgm:pt modelId="{8927407A-FF5A-42A0-9FB7-7B6B426EA86E}" type="pres">
      <dgm:prSet presAssocID="{1D7566E2-DFA7-48F5-868C-60DBBF8E0DAE}" presName="circleA" presStyleLbl="node1" presStyleIdx="0" presStyleCnt="4"/>
      <dgm:spPr/>
    </dgm:pt>
    <dgm:pt modelId="{20BE3407-0524-4B4B-88D6-0EF0EECC5145}" type="pres">
      <dgm:prSet presAssocID="{1D7566E2-DFA7-48F5-868C-60DBBF8E0DAE}" presName="spaceA" presStyleCnt="0"/>
      <dgm:spPr/>
    </dgm:pt>
    <dgm:pt modelId="{5F0925A2-1D95-4D75-BAB4-0B7F04AB077A}" type="pres">
      <dgm:prSet presAssocID="{426B173E-282C-482C-9975-E85F2BED2AF0}" presName="space" presStyleCnt="0"/>
      <dgm:spPr/>
    </dgm:pt>
    <dgm:pt modelId="{4542FCC0-99BF-4663-9020-C6BE1DC1A86F}" type="pres">
      <dgm:prSet presAssocID="{0CFB4940-534E-4329-ACC8-BA26AD8D2D41}" presName="compositeB" presStyleCnt="0"/>
      <dgm:spPr/>
    </dgm:pt>
    <dgm:pt modelId="{13A3DAD7-5A77-4AB3-AB75-A25F92C6DC58}" type="pres">
      <dgm:prSet presAssocID="{0CFB4940-534E-4329-ACC8-BA26AD8D2D41}" presName="textB" presStyleLbl="revTx" presStyleIdx="1" presStyleCnt="4">
        <dgm:presLayoutVars>
          <dgm:bulletEnabled val="1"/>
        </dgm:presLayoutVars>
      </dgm:prSet>
      <dgm:spPr/>
    </dgm:pt>
    <dgm:pt modelId="{5411069B-1F41-4735-B405-04D36978AD6D}" type="pres">
      <dgm:prSet presAssocID="{0CFB4940-534E-4329-ACC8-BA26AD8D2D41}" presName="circleB" presStyleLbl="node1" presStyleIdx="1" presStyleCnt="4"/>
      <dgm:spPr/>
    </dgm:pt>
    <dgm:pt modelId="{0B501420-B540-435E-90A7-6BCA1C33722D}" type="pres">
      <dgm:prSet presAssocID="{0CFB4940-534E-4329-ACC8-BA26AD8D2D41}" presName="spaceB" presStyleCnt="0"/>
      <dgm:spPr/>
    </dgm:pt>
    <dgm:pt modelId="{EDE7CF04-7BDB-4D58-971A-63DFAD1ED952}" type="pres">
      <dgm:prSet presAssocID="{6FFA2354-6632-4F9F-909F-5F5095BC1C28}" presName="space" presStyleCnt="0"/>
      <dgm:spPr/>
    </dgm:pt>
    <dgm:pt modelId="{02931F6C-88EF-4B43-A78C-1462C2E6265F}" type="pres">
      <dgm:prSet presAssocID="{FB08766E-9F8E-4B6F-97CA-1226704F502D}" presName="compositeA" presStyleCnt="0"/>
      <dgm:spPr/>
    </dgm:pt>
    <dgm:pt modelId="{0883EC05-4376-402C-8BDD-087FC3D23B58}" type="pres">
      <dgm:prSet presAssocID="{FB08766E-9F8E-4B6F-97CA-1226704F502D}" presName="textA" presStyleLbl="revTx" presStyleIdx="2" presStyleCnt="4">
        <dgm:presLayoutVars>
          <dgm:bulletEnabled val="1"/>
        </dgm:presLayoutVars>
      </dgm:prSet>
      <dgm:spPr/>
    </dgm:pt>
    <dgm:pt modelId="{2A355D5C-6776-4502-9456-7F7ACA0520AF}" type="pres">
      <dgm:prSet presAssocID="{FB08766E-9F8E-4B6F-97CA-1226704F502D}" presName="circleA" presStyleLbl="node1" presStyleIdx="2" presStyleCnt="4"/>
      <dgm:spPr/>
    </dgm:pt>
    <dgm:pt modelId="{95980F6E-65DE-4519-B623-365F3B01917C}" type="pres">
      <dgm:prSet presAssocID="{FB08766E-9F8E-4B6F-97CA-1226704F502D}" presName="spaceA" presStyleCnt="0"/>
      <dgm:spPr/>
    </dgm:pt>
    <dgm:pt modelId="{281D5633-4014-4BC3-838A-A88E8BBDE98D}" type="pres">
      <dgm:prSet presAssocID="{97A14A8F-0408-479A-8C91-7AA80507C9A4}" presName="space" presStyleCnt="0"/>
      <dgm:spPr/>
    </dgm:pt>
    <dgm:pt modelId="{3AD19F67-0423-419C-835E-6C7BF45918EE}" type="pres">
      <dgm:prSet presAssocID="{013D2170-BF83-4582-B97E-C4B317433A24}" presName="compositeB" presStyleCnt="0"/>
      <dgm:spPr/>
    </dgm:pt>
    <dgm:pt modelId="{38F03907-F4AB-486F-81C8-D683204DBCA4}" type="pres">
      <dgm:prSet presAssocID="{013D2170-BF83-4582-B97E-C4B317433A24}" presName="textB" presStyleLbl="revTx" presStyleIdx="3" presStyleCnt="4">
        <dgm:presLayoutVars>
          <dgm:bulletEnabled val="1"/>
        </dgm:presLayoutVars>
      </dgm:prSet>
      <dgm:spPr/>
    </dgm:pt>
    <dgm:pt modelId="{3C7AFF52-843A-483C-9136-EC6435D89FAF}" type="pres">
      <dgm:prSet presAssocID="{013D2170-BF83-4582-B97E-C4B317433A24}" presName="circleB" presStyleLbl="node1" presStyleIdx="3" presStyleCnt="4"/>
      <dgm:spPr/>
    </dgm:pt>
    <dgm:pt modelId="{F131B5B9-D5A5-4262-8BFD-5663D812DBB5}" type="pres">
      <dgm:prSet presAssocID="{013D2170-BF83-4582-B97E-C4B317433A24}" presName="spaceB" presStyleCnt="0"/>
      <dgm:spPr/>
    </dgm:pt>
  </dgm:ptLst>
  <dgm:cxnLst>
    <dgm:cxn modelId="{293F5B28-3AE4-4E76-8908-D32F30613B69}" type="presOf" srcId="{FB08766E-9F8E-4B6F-97CA-1226704F502D}" destId="{0883EC05-4376-402C-8BDD-087FC3D23B58}" srcOrd="0" destOrd="0" presId="urn:microsoft.com/office/officeart/2005/8/layout/hProcess11"/>
    <dgm:cxn modelId="{3AF87A63-C983-4591-BC80-02530530A37F}" srcId="{09EECAD8-52B5-474D-BBEE-3647F265B62D}" destId="{1D7566E2-DFA7-48F5-868C-60DBBF8E0DAE}" srcOrd="0" destOrd="0" parTransId="{30D2B044-454A-45D5-9BB0-673983ADDBD5}" sibTransId="{426B173E-282C-482C-9975-E85F2BED2AF0}"/>
    <dgm:cxn modelId="{44456366-C078-4B78-A790-71326498BCB2}" type="presOf" srcId="{0CFB4940-534E-4329-ACC8-BA26AD8D2D41}" destId="{13A3DAD7-5A77-4AB3-AB75-A25F92C6DC58}" srcOrd="0" destOrd="0" presId="urn:microsoft.com/office/officeart/2005/8/layout/hProcess11"/>
    <dgm:cxn modelId="{2040EA50-8141-48D9-AB9F-2467BEC45F13}" type="presOf" srcId="{09EECAD8-52B5-474D-BBEE-3647F265B62D}" destId="{ECABD662-8049-452F-B772-4544E7A7294F}" srcOrd="0" destOrd="0" presId="urn:microsoft.com/office/officeart/2005/8/layout/hProcess11"/>
    <dgm:cxn modelId="{6EA0E153-A390-4BCB-B37D-2AE32B979470}" srcId="{09EECAD8-52B5-474D-BBEE-3647F265B62D}" destId="{FB08766E-9F8E-4B6F-97CA-1226704F502D}" srcOrd="2" destOrd="0" parTransId="{54EAB12C-D7E2-4E4A-B4EA-4E9B187E3A59}" sibTransId="{97A14A8F-0408-479A-8C91-7AA80507C9A4}"/>
    <dgm:cxn modelId="{420A35A5-82D7-4691-8C8C-A4046E77CAB9}" srcId="{09EECAD8-52B5-474D-BBEE-3647F265B62D}" destId="{013D2170-BF83-4582-B97E-C4B317433A24}" srcOrd="3" destOrd="0" parTransId="{77546E7F-737D-49F3-8F1E-8FCAFDEAFB9C}" sibTransId="{428CCCD3-A552-4AF5-B400-F7AB7E42C06B}"/>
    <dgm:cxn modelId="{8079B4AA-8946-4314-B592-55898223D97C}" type="presOf" srcId="{013D2170-BF83-4582-B97E-C4B317433A24}" destId="{38F03907-F4AB-486F-81C8-D683204DBCA4}" srcOrd="0" destOrd="0" presId="urn:microsoft.com/office/officeart/2005/8/layout/hProcess11"/>
    <dgm:cxn modelId="{031BF0F3-F84A-447B-8A12-472A721E797B}" srcId="{09EECAD8-52B5-474D-BBEE-3647F265B62D}" destId="{0CFB4940-534E-4329-ACC8-BA26AD8D2D41}" srcOrd="1" destOrd="0" parTransId="{AD84D0ED-C5B6-4DC2-B8A8-C7CA6FBCA6A6}" sibTransId="{6FFA2354-6632-4F9F-909F-5F5095BC1C28}"/>
    <dgm:cxn modelId="{11944BFA-3F53-4AE9-93CF-57886B3F5A6E}" type="presOf" srcId="{1D7566E2-DFA7-48F5-868C-60DBBF8E0DAE}" destId="{D3B0607D-A36F-4F33-9949-71D28B6034E2}" srcOrd="0" destOrd="0" presId="urn:microsoft.com/office/officeart/2005/8/layout/hProcess11"/>
    <dgm:cxn modelId="{A99EEF0C-95C4-4097-A50B-63B7561CDA33}" type="presParOf" srcId="{ECABD662-8049-452F-B772-4544E7A7294F}" destId="{B7D18B41-E1BC-4817-A5AF-5643AF1D0353}" srcOrd="0" destOrd="0" presId="urn:microsoft.com/office/officeart/2005/8/layout/hProcess11"/>
    <dgm:cxn modelId="{D06E99B6-6383-4592-B5CA-02EE078580EF}" type="presParOf" srcId="{ECABD662-8049-452F-B772-4544E7A7294F}" destId="{06C85AE0-355B-46F4-9252-ACFF68672C5C}" srcOrd="1" destOrd="0" presId="urn:microsoft.com/office/officeart/2005/8/layout/hProcess11"/>
    <dgm:cxn modelId="{568ECA1B-605E-4A37-B156-498AB2141C7C}" type="presParOf" srcId="{06C85AE0-355B-46F4-9252-ACFF68672C5C}" destId="{E70335F3-A9B0-4042-B95F-3505AF28404E}" srcOrd="0" destOrd="0" presId="urn:microsoft.com/office/officeart/2005/8/layout/hProcess11"/>
    <dgm:cxn modelId="{0C41F045-3A9E-4813-B0B9-36C9A591874A}" type="presParOf" srcId="{E70335F3-A9B0-4042-B95F-3505AF28404E}" destId="{D3B0607D-A36F-4F33-9949-71D28B6034E2}" srcOrd="0" destOrd="0" presId="urn:microsoft.com/office/officeart/2005/8/layout/hProcess11"/>
    <dgm:cxn modelId="{1188620C-1151-4B50-978B-7B71522A7C72}" type="presParOf" srcId="{E70335F3-A9B0-4042-B95F-3505AF28404E}" destId="{8927407A-FF5A-42A0-9FB7-7B6B426EA86E}" srcOrd="1" destOrd="0" presId="urn:microsoft.com/office/officeart/2005/8/layout/hProcess11"/>
    <dgm:cxn modelId="{E1979238-1611-4C92-AC14-134285B0C723}" type="presParOf" srcId="{E70335F3-A9B0-4042-B95F-3505AF28404E}" destId="{20BE3407-0524-4B4B-88D6-0EF0EECC5145}" srcOrd="2" destOrd="0" presId="urn:microsoft.com/office/officeart/2005/8/layout/hProcess11"/>
    <dgm:cxn modelId="{3F3FF0A0-9F13-4CEC-B825-72E5FA40E22E}" type="presParOf" srcId="{06C85AE0-355B-46F4-9252-ACFF68672C5C}" destId="{5F0925A2-1D95-4D75-BAB4-0B7F04AB077A}" srcOrd="1" destOrd="0" presId="urn:microsoft.com/office/officeart/2005/8/layout/hProcess11"/>
    <dgm:cxn modelId="{6D0635F0-672D-4F67-B2D0-30366C570BB4}" type="presParOf" srcId="{06C85AE0-355B-46F4-9252-ACFF68672C5C}" destId="{4542FCC0-99BF-4663-9020-C6BE1DC1A86F}" srcOrd="2" destOrd="0" presId="urn:microsoft.com/office/officeart/2005/8/layout/hProcess11"/>
    <dgm:cxn modelId="{5C1F48AF-96E4-42CB-9778-EF69E80975C3}" type="presParOf" srcId="{4542FCC0-99BF-4663-9020-C6BE1DC1A86F}" destId="{13A3DAD7-5A77-4AB3-AB75-A25F92C6DC58}" srcOrd="0" destOrd="0" presId="urn:microsoft.com/office/officeart/2005/8/layout/hProcess11"/>
    <dgm:cxn modelId="{223FEB28-64AA-42D6-AE84-D44F096DA51A}" type="presParOf" srcId="{4542FCC0-99BF-4663-9020-C6BE1DC1A86F}" destId="{5411069B-1F41-4735-B405-04D36978AD6D}" srcOrd="1" destOrd="0" presId="urn:microsoft.com/office/officeart/2005/8/layout/hProcess11"/>
    <dgm:cxn modelId="{9661D504-6E89-4CE9-932B-A8F940FFD1B5}" type="presParOf" srcId="{4542FCC0-99BF-4663-9020-C6BE1DC1A86F}" destId="{0B501420-B540-435E-90A7-6BCA1C33722D}" srcOrd="2" destOrd="0" presId="urn:microsoft.com/office/officeart/2005/8/layout/hProcess11"/>
    <dgm:cxn modelId="{18D0735E-3E4E-4A8A-B87D-800B5BDDA538}" type="presParOf" srcId="{06C85AE0-355B-46F4-9252-ACFF68672C5C}" destId="{EDE7CF04-7BDB-4D58-971A-63DFAD1ED952}" srcOrd="3" destOrd="0" presId="urn:microsoft.com/office/officeart/2005/8/layout/hProcess11"/>
    <dgm:cxn modelId="{783CDCEB-CAF4-4F05-AD6B-65AF576BD8D4}" type="presParOf" srcId="{06C85AE0-355B-46F4-9252-ACFF68672C5C}" destId="{02931F6C-88EF-4B43-A78C-1462C2E6265F}" srcOrd="4" destOrd="0" presId="urn:microsoft.com/office/officeart/2005/8/layout/hProcess11"/>
    <dgm:cxn modelId="{D359F8DB-F945-405B-B669-4AC5FE636A45}" type="presParOf" srcId="{02931F6C-88EF-4B43-A78C-1462C2E6265F}" destId="{0883EC05-4376-402C-8BDD-087FC3D23B58}" srcOrd="0" destOrd="0" presId="urn:microsoft.com/office/officeart/2005/8/layout/hProcess11"/>
    <dgm:cxn modelId="{4525BB94-6E9D-4723-80AD-6CA4569D6B9E}" type="presParOf" srcId="{02931F6C-88EF-4B43-A78C-1462C2E6265F}" destId="{2A355D5C-6776-4502-9456-7F7ACA0520AF}" srcOrd="1" destOrd="0" presId="urn:microsoft.com/office/officeart/2005/8/layout/hProcess11"/>
    <dgm:cxn modelId="{ECC8B1F6-3D5D-4883-A73A-F23911201654}" type="presParOf" srcId="{02931F6C-88EF-4B43-A78C-1462C2E6265F}" destId="{95980F6E-65DE-4519-B623-365F3B01917C}" srcOrd="2" destOrd="0" presId="urn:microsoft.com/office/officeart/2005/8/layout/hProcess11"/>
    <dgm:cxn modelId="{CDB6D9F8-629A-4E18-BB6F-0EEB8C97F755}" type="presParOf" srcId="{06C85AE0-355B-46F4-9252-ACFF68672C5C}" destId="{281D5633-4014-4BC3-838A-A88E8BBDE98D}" srcOrd="5" destOrd="0" presId="urn:microsoft.com/office/officeart/2005/8/layout/hProcess11"/>
    <dgm:cxn modelId="{36E6ABCD-F654-4E71-A90E-1E352BE3D8A3}" type="presParOf" srcId="{06C85AE0-355B-46F4-9252-ACFF68672C5C}" destId="{3AD19F67-0423-419C-835E-6C7BF45918EE}" srcOrd="6" destOrd="0" presId="urn:microsoft.com/office/officeart/2005/8/layout/hProcess11"/>
    <dgm:cxn modelId="{BD04675B-65FD-4AEC-AB23-69F60A24C493}" type="presParOf" srcId="{3AD19F67-0423-419C-835E-6C7BF45918EE}" destId="{38F03907-F4AB-486F-81C8-D683204DBCA4}" srcOrd="0" destOrd="0" presId="urn:microsoft.com/office/officeart/2005/8/layout/hProcess11"/>
    <dgm:cxn modelId="{10C2BF1C-B188-473B-A8D6-5F6A056956CC}" type="presParOf" srcId="{3AD19F67-0423-419C-835E-6C7BF45918EE}" destId="{3C7AFF52-843A-483C-9136-EC6435D89FAF}" srcOrd="1" destOrd="0" presId="urn:microsoft.com/office/officeart/2005/8/layout/hProcess11"/>
    <dgm:cxn modelId="{DE1D41D7-6C0E-4C12-8A65-16400AD568D5}" type="presParOf" srcId="{3AD19F67-0423-419C-835E-6C7BF45918EE}" destId="{F131B5B9-D5A5-4262-8BFD-5663D812DBB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E08414-4A27-46DC-9108-CC869DC6B1B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C7713E5-6433-4323-B0AC-4B1D0B734889}">
      <dgm:prSet/>
      <dgm:spPr/>
      <dgm:t>
        <a:bodyPr/>
        <a:lstStyle/>
        <a:p>
          <a:r>
            <a:rPr lang="it-IT"/>
            <a:t>Gran parte del lavoro è dato dal </a:t>
          </a:r>
          <a:r>
            <a:rPr lang="it-IT" b="1"/>
            <a:t>filtrare il traffico</a:t>
          </a:r>
          <a:r>
            <a:rPr lang="it-IT"/>
            <a:t>, cercano di</a:t>
          </a:r>
          <a:r>
            <a:rPr lang="it-IT" b="1"/>
            <a:t> discernere uomini da macchine e bot criminali da macchine non dannose</a:t>
          </a:r>
          <a:endParaRPr lang="it-IT"/>
        </a:p>
      </dgm:t>
    </dgm:pt>
    <dgm:pt modelId="{6BA90B55-4D77-4367-AFDD-F09B1183FF4B}" type="parTrans" cxnId="{6100609C-9FB6-4223-950A-B6D7BC2153D7}">
      <dgm:prSet/>
      <dgm:spPr/>
      <dgm:t>
        <a:bodyPr/>
        <a:lstStyle/>
        <a:p>
          <a:endParaRPr lang="it-IT"/>
        </a:p>
      </dgm:t>
    </dgm:pt>
    <dgm:pt modelId="{B863B5DA-0C82-49F7-A871-3AA3A6DE5418}" type="sibTrans" cxnId="{6100609C-9FB6-4223-950A-B6D7BC2153D7}">
      <dgm:prSet/>
      <dgm:spPr/>
      <dgm:t>
        <a:bodyPr/>
        <a:lstStyle/>
        <a:p>
          <a:endParaRPr lang="it-IT"/>
        </a:p>
      </dgm:t>
    </dgm:pt>
    <dgm:pt modelId="{02737C5D-1972-4E88-8B12-12207B3434F5}" type="pres">
      <dgm:prSet presAssocID="{BEE08414-4A27-46DC-9108-CC869DC6B1B5}" presName="linear" presStyleCnt="0">
        <dgm:presLayoutVars>
          <dgm:animLvl val="lvl"/>
          <dgm:resizeHandles val="exact"/>
        </dgm:presLayoutVars>
      </dgm:prSet>
      <dgm:spPr/>
    </dgm:pt>
    <dgm:pt modelId="{BD42B2E0-A32F-43A6-AC07-5F23A5B61613}" type="pres">
      <dgm:prSet presAssocID="{9C7713E5-6433-4323-B0AC-4B1D0B73488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CD64206-B6DA-474B-946B-6B178D39A7B5}" type="presOf" srcId="{BEE08414-4A27-46DC-9108-CC869DC6B1B5}" destId="{02737C5D-1972-4E88-8B12-12207B3434F5}" srcOrd="0" destOrd="0" presId="urn:microsoft.com/office/officeart/2005/8/layout/vList2"/>
    <dgm:cxn modelId="{6100609C-9FB6-4223-950A-B6D7BC2153D7}" srcId="{BEE08414-4A27-46DC-9108-CC869DC6B1B5}" destId="{9C7713E5-6433-4323-B0AC-4B1D0B734889}" srcOrd="0" destOrd="0" parTransId="{6BA90B55-4D77-4367-AFDD-F09B1183FF4B}" sibTransId="{B863B5DA-0C82-49F7-A871-3AA3A6DE5418}"/>
    <dgm:cxn modelId="{C9810AA6-D520-41E7-8EF9-91DBCFD49E29}" type="presOf" srcId="{9C7713E5-6433-4323-B0AC-4B1D0B734889}" destId="{BD42B2E0-A32F-43A6-AC07-5F23A5B61613}" srcOrd="0" destOrd="0" presId="urn:microsoft.com/office/officeart/2005/8/layout/vList2"/>
    <dgm:cxn modelId="{950A4ACD-6DB9-4000-BDCD-BBE2B8845BF6}" type="presParOf" srcId="{02737C5D-1972-4E88-8B12-12207B3434F5}" destId="{BD42B2E0-A32F-43A6-AC07-5F23A5B6161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90FBB80-80A8-46D2-87E3-F4F8721C7F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8360EA1-40D6-4BB5-B310-4CBEC9E61DAE}">
      <dgm:prSet/>
      <dgm:spPr/>
      <dgm:t>
        <a:bodyPr/>
        <a:lstStyle/>
        <a:p>
          <a:pPr algn="ctr"/>
          <a:r>
            <a:rPr lang="en-US" b="1"/>
            <a:t>Oggi i classici CAPTCHA sono al 99% inutili</a:t>
          </a:r>
          <a:endParaRPr lang="it-IT"/>
        </a:p>
      </dgm:t>
    </dgm:pt>
    <dgm:pt modelId="{E069FF63-028E-4766-9CED-88081D31D719}" type="parTrans" cxnId="{7C89D86E-3FDC-40E2-A1FD-83D19C7DFA41}">
      <dgm:prSet/>
      <dgm:spPr/>
      <dgm:t>
        <a:bodyPr/>
        <a:lstStyle/>
        <a:p>
          <a:endParaRPr lang="it-IT"/>
        </a:p>
      </dgm:t>
    </dgm:pt>
    <dgm:pt modelId="{1DB5A6ED-28BA-4E04-9F44-ADBD526D56E4}" type="sibTrans" cxnId="{7C89D86E-3FDC-40E2-A1FD-83D19C7DFA41}">
      <dgm:prSet/>
      <dgm:spPr/>
      <dgm:t>
        <a:bodyPr/>
        <a:lstStyle/>
        <a:p>
          <a:endParaRPr lang="it-IT"/>
        </a:p>
      </dgm:t>
    </dgm:pt>
    <dgm:pt modelId="{192353CC-8C77-41F7-9450-B16067117F7B}" type="pres">
      <dgm:prSet presAssocID="{090FBB80-80A8-46D2-87E3-F4F8721C7F13}" presName="linear" presStyleCnt="0">
        <dgm:presLayoutVars>
          <dgm:animLvl val="lvl"/>
          <dgm:resizeHandles val="exact"/>
        </dgm:presLayoutVars>
      </dgm:prSet>
      <dgm:spPr/>
    </dgm:pt>
    <dgm:pt modelId="{3F38711B-98AB-4AA6-973F-E4C7DA0FD0FD}" type="pres">
      <dgm:prSet presAssocID="{98360EA1-40D6-4BB5-B310-4CBEC9E61DA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C89D86E-3FDC-40E2-A1FD-83D19C7DFA41}" srcId="{090FBB80-80A8-46D2-87E3-F4F8721C7F13}" destId="{98360EA1-40D6-4BB5-B310-4CBEC9E61DAE}" srcOrd="0" destOrd="0" parTransId="{E069FF63-028E-4766-9CED-88081D31D719}" sibTransId="{1DB5A6ED-28BA-4E04-9F44-ADBD526D56E4}"/>
    <dgm:cxn modelId="{8C5036B0-3700-42DE-A0F0-5A9C07F49FC3}" type="presOf" srcId="{090FBB80-80A8-46D2-87E3-F4F8721C7F13}" destId="{192353CC-8C77-41F7-9450-B16067117F7B}" srcOrd="0" destOrd="0" presId="urn:microsoft.com/office/officeart/2005/8/layout/vList2"/>
    <dgm:cxn modelId="{478338BD-064E-42D1-B6DF-DC17DCA6924C}" type="presOf" srcId="{98360EA1-40D6-4BB5-B310-4CBEC9E61DAE}" destId="{3F38711B-98AB-4AA6-973F-E4C7DA0FD0FD}" srcOrd="0" destOrd="0" presId="urn:microsoft.com/office/officeart/2005/8/layout/vList2"/>
    <dgm:cxn modelId="{62C3E7D0-B06D-4F36-BA3A-036967ABECA5}" type="presParOf" srcId="{192353CC-8C77-41F7-9450-B16067117F7B}" destId="{3F38711B-98AB-4AA6-973F-E4C7DA0FD0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F531CB-CAE0-45D0-9BD1-CF1FA076F4B5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it-IT"/>
        </a:p>
      </dgm:t>
    </dgm:pt>
    <dgm:pt modelId="{DF271C13-FA10-4C7E-8811-F1B3178762D5}">
      <dgm:prSet/>
      <dgm:spPr/>
      <dgm:t>
        <a:bodyPr/>
        <a:lstStyle/>
        <a:p>
          <a:r>
            <a:rPr lang="it-IT"/>
            <a:t>I bot più evoluti sono in grado di superarli e fanno solo perdere tempo, aumentando in modo esponenziale la frequenza di rimbalzo degli utenti, ossia il numero di persone che termina la procedura in corso sia essa una registrazione a un servizio o un acquisto online</a:t>
          </a:r>
        </a:p>
      </dgm:t>
    </dgm:pt>
    <dgm:pt modelId="{B17CDD6C-9E1A-407E-85CF-1B6FE28195AD}" type="parTrans" cxnId="{4BC4094F-A674-4D2D-BAAF-3D9328B787EB}">
      <dgm:prSet/>
      <dgm:spPr/>
      <dgm:t>
        <a:bodyPr/>
        <a:lstStyle/>
        <a:p>
          <a:endParaRPr lang="it-IT"/>
        </a:p>
      </dgm:t>
    </dgm:pt>
    <dgm:pt modelId="{AC7318CE-422A-4840-B7CC-D22655F2464B}" type="sibTrans" cxnId="{4BC4094F-A674-4D2D-BAAF-3D9328B787EB}">
      <dgm:prSet/>
      <dgm:spPr/>
      <dgm:t>
        <a:bodyPr/>
        <a:lstStyle/>
        <a:p>
          <a:endParaRPr lang="it-IT"/>
        </a:p>
      </dgm:t>
    </dgm:pt>
    <dgm:pt modelId="{E41E112A-7093-46C0-9A62-9BF0F772AA5C}" type="pres">
      <dgm:prSet presAssocID="{0FF531CB-CAE0-45D0-9BD1-CF1FA076F4B5}" presName="Name0" presStyleCnt="0">
        <dgm:presLayoutVars>
          <dgm:dir/>
          <dgm:resizeHandles val="exact"/>
        </dgm:presLayoutVars>
      </dgm:prSet>
      <dgm:spPr/>
    </dgm:pt>
    <dgm:pt modelId="{FD16D07E-D980-4B0D-A0A1-FB87D390D8F3}" type="pres">
      <dgm:prSet presAssocID="{DF271C13-FA10-4C7E-8811-F1B3178762D5}" presName="node" presStyleLbl="node1" presStyleIdx="0" presStyleCnt="1">
        <dgm:presLayoutVars>
          <dgm:bulletEnabled val="1"/>
        </dgm:presLayoutVars>
      </dgm:prSet>
      <dgm:spPr/>
    </dgm:pt>
  </dgm:ptLst>
  <dgm:cxnLst>
    <dgm:cxn modelId="{289AE11B-E605-4E52-8142-0CE16B82D2B3}" type="presOf" srcId="{DF271C13-FA10-4C7E-8811-F1B3178762D5}" destId="{FD16D07E-D980-4B0D-A0A1-FB87D390D8F3}" srcOrd="0" destOrd="0" presId="urn:microsoft.com/office/officeart/2005/8/layout/process1"/>
    <dgm:cxn modelId="{ADE50A3D-5690-4012-85BE-2805E18A8C3A}" type="presOf" srcId="{0FF531CB-CAE0-45D0-9BD1-CF1FA076F4B5}" destId="{E41E112A-7093-46C0-9A62-9BF0F772AA5C}" srcOrd="0" destOrd="0" presId="urn:microsoft.com/office/officeart/2005/8/layout/process1"/>
    <dgm:cxn modelId="{4BC4094F-A674-4D2D-BAAF-3D9328B787EB}" srcId="{0FF531CB-CAE0-45D0-9BD1-CF1FA076F4B5}" destId="{DF271C13-FA10-4C7E-8811-F1B3178762D5}" srcOrd="0" destOrd="0" parTransId="{B17CDD6C-9E1A-407E-85CF-1B6FE28195AD}" sibTransId="{AC7318CE-422A-4840-B7CC-D22655F2464B}"/>
    <dgm:cxn modelId="{472B65B5-C166-456A-884B-08FE1BADF005}" type="presParOf" srcId="{E41E112A-7093-46C0-9A62-9BF0F772AA5C}" destId="{FD16D07E-D980-4B0D-A0A1-FB87D390D8F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5E9F46D-C781-494A-B7CA-3B1CDAD8E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1362D8E-85D1-4E64-B5A3-C50641EAC3B9}">
      <dgm:prSet/>
      <dgm:spPr/>
      <dgm:t>
        <a:bodyPr/>
        <a:lstStyle/>
        <a:p>
          <a:r>
            <a:rPr lang="it-IT"/>
            <a:t>Quando vi siete trovati davanti a sistemi come reCAPTCHA avete insegnato a sistemi come Google Books e Google Scholar a leggere quelle parole verso l'interno della pagina, che nelle scansioni di libri e pubblicazioni risultano deformate</a:t>
          </a:r>
        </a:p>
      </dgm:t>
    </dgm:pt>
    <dgm:pt modelId="{5CECFF56-8532-4787-BDBC-F961CA524340}" type="parTrans" cxnId="{C6FDD3A2-633C-4BF7-9600-1E6B24D0A45B}">
      <dgm:prSet/>
      <dgm:spPr/>
      <dgm:t>
        <a:bodyPr/>
        <a:lstStyle/>
        <a:p>
          <a:endParaRPr lang="it-IT"/>
        </a:p>
      </dgm:t>
    </dgm:pt>
    <dgm:pt modelId="{8AF185D4-45FC-4349-87CA-13AF5308AB02}" type="sibTrans" cxnId="{C6FDD3A2-633C-4BF7-9600-1E6B24D0A45B}">
      <dgm:prSet/>
      <dgm:spPr/>
      <dgm:t>
        <a:bodyPr/>
        <a:lstStyle/>
        <a:p>
          <a:endParaRPr lang="it-IT"/>
        </a:p>
      </dgm:t>
    </dgm:pt>
    <dgm:pt modelId="{10DB24D4-791D-41D3-BFE7-C62C044835D8}" type="pres">
      <dgm:prSet presAssocID="{C5E9F46D-C781-494A-B7CA-3B1CDAD8E416}" presName="linear" presStyleCnt="0">
        <dgm:presLayoutVars>
          <dgm:animLvl val="lvl"/>
          <dgm:resizeHandles val="exact"/>
        </dgm:presLayoutVars>
      </dgm:prSet>
      <dgm:spPr/>
    </dgm:pt>
    <dgm:pt modelId="{9295D934-F0AC-4B22-A26B-1F369B767653}" type="pres">
      <dgm:prSet presAssocID="{A1362D8E-85D1-4E64-B5A3-C50641EAC3B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F743228-25A2-4412-912B-FB324AA35941}" type="presOf" srcId="{A1362D8E-85D1-4E64-B5A3-C50641EAC3B9}" destId="{9295D934-F0AC-4B22-A26B-1F369B767653}" srcOrd="0" destOrd="0" presId="urn:microsoft.com/office/officeart/2005/8/layout/vList2"/>
    <dgm:cxn modelId="{B992768E-B420-4B25-AC48-556F0482B2B4}" type="presOf" srcId="{C5E9F46D-C781-494A-B7CA-3B1CDAD8E416}" destId="{10DB24D4-791D-41D3-BFE7-C62C044835D8}" srcOrd="0" destOrd="0" presId="urn:microsoft.com/office/officeart/2005/8/layout/vList2"/>
    <dgm:cxn modelId="{C6FDD3A2-633C-4BF7-9600-1E6B24D0A45B}" srcId="{C5E9F46D-C781-494A-B7CA-3B1CDAD8E416}" destId="{A1362D8E-85D1-4E64-B5A3-C50641EAC3B9}" srcOrd="0" destOrd="0" parTransId="{5CECFF56-8532-4787-BDBC-F961CA524340}" sibTransId="{8AF185D4-45FC-4349-87CA-13AF5308AB02}"/>
    <dgm:cxn modelId="{2723889F-9365-482C-A406-A451D09F0279}" type="presParOf" srcId="{10DB24D4-791D-41D3-BFE7-C62C044835D8}" destId="{9295D934-F0AC-4B22-A26B-1F369B7676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0CC30C-C699-466D-8D6D-4D70C6AF972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it-IT"/>
        </a:p>
      </dgm:t>
    </dgm:pt>
    <dgm:pt modelId="{D3F79797-413A-43DF-979F-D2D6E970FBAB}">
      <dgm:prSet/>
      <dgm:spPr/>
      <dgm:t>
        <a:bodyPr/>
        <a:lstStyle/>
        <a:p>
          <a:r>
            <a:rPr lang="it-IT"/>
            <a:t>Oggi che il focus di buona parte dell'industria informatica è spostato sull'auto a guida autonoma, cosa vi viene chiesto di fare per dimostrare di essere umani? </a:t>
          </a:r>
        </a:p>
      </dgm:t>
    </dgm:pt>
    <dgm:pt modelId="{A6F8D470-935A-4231-9600-D7DF8C04972D}" type="parTrans" cxnId="{9F3120D7-F854-44FB-AC93-018810675BE9}">
      <dgm:prSet/>
      <dgm:spPr/>
      <dgm:t>
        <a:bodyPr/>
        <a:lstStyle/>
        <a:p>
          <a:endParaRPr lang="it-IT"/>
        </a:p>
      </dgm:t>
    </dgm:pt>
    <dgm:pt modelId="{9EBC38BA-8C4A-4833-A966-C4096E6AE980}" type="sibTrans" cxnId="{9F3120D7-F854-44FB-AC93-018810675BE9}">
      <dgm:prSet/>
      <dgm:spPr/>
      <dgm:t>
        <a:bodyPr/>
        <a:lstStyle/>
        <a:p>
          <a:endParaRPr lang="it-IT"/>
        </a:p>
      </dgm:t>
    </dgm:pt>
    <dgm:pt modelId="{D19E8DBC-C49D-4763-ADC8-AE3858BA7BFD}" type="pres">
      <dgm:prSet presAssocID="{5D0CC30C-C699-466D-8D6D-4D70C6AF972B}" presName="Name0" presStyleCnt="0">
        <dgm:presLayoutVars>
          <dgm:dir/>
          <dgm:resizeHandles val="exact"/>
        </dgm:presLayoutVars>
      </dgm:prSet>
      <dgm:spPr/>
    </dgm:pt>
    <dgm:pt modelId="{60E8956D-43C8-44E9-9246-8C01658CC108}" type="pres">
      <dgm:prSet presAssocID="{D3F79797-413A-43DF-979F-D2D6E970FBAB}" presName="node" presStyleLbl="node1" presStyleIdx="0" presStyleCnt="1">
        <dgm:presLayoutVars>
          <dgm:bulletEnabled val="1"/>
        </dgm:presLayoutVars>
      </dgm:prSet>
      <dgm:spPr/>
    </dgm:pt>
  </dgm:ptLst>
  <dgm:cxnLst>
    <dgm:cxn modelId="{B2B6A973-6AA7-4054-AF7B-C29187374AAC}" type="presOf" srcId="{D3F79797-413A-43DF-979F-D2D6E970FBAB}" destId="{60E8956D-43C8-44E9-9246-8C01658CC108}" srcOrd="0" destOrd="0" presId="urn:microsoft.com/office/officeart/2005/8/layout/process1"/>
    <dgm:cxn modelId="{F3DB51CE-D858-42FC-9694-BC710DA12DF9}" type="presOf" srcId="{5D0CC30C-C699-466D-8D6D-4D70C6AF972B}" destId="{D19E8DBC-C49D-4763-ADC8-AE3858BA7BFD}" srcOrd="0" destOrd="0" presId="urn:microsoft.com/office/officeart/2005/8/layout/process1"/>
    <dgm:cxn modelId="{9F3120D7-F854-44FB-AC93-018810675BE9}" srcId="{5D0CC30C-C699-466D-8D6D-4D70C6AF972B}" destId="{D3F79797-413A-43DF-979F-D2D6E970FBAB}" srcOrd="0" destOrd="0" parTransId="{A6F8D470-935A-4231-9600-D7DF8C04972D}" sibTransId="{9EBC38BA-8C4A-4833-A966-C4096E6AE980}"/>
    <dgm:cxn modelId="{E1E8935A-F11D-4BB0-9FFC-1EAB2C7387B8}" type="presParOf" srcId="{D19E8DBC-C49D-4763-ADC8-AE3858BA7BFD}" destId="{60E8956D-43C8-44E9-9246-8C01658CC10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DCC79DB-3423-4087-B6D1-B710A1E45F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BEC68AD3-E586-451A-A614-1CC6015D1198}">
      <dgm:prSet/>
      <dgm:spPr/>
      <dgm:t>
        <a:bodyPr/>
        <a:lstStyle/>
        <a:p>
          <a:pPr algn="l"/>
          <a:r>
            <a:rPr lang="it-IT"/>
            <a:t>Oggi i sistemi di autenticazione utilizzano altri metodi per capire se quella che hanno di fronte è una persona o una macchina</a:t>
          </a:r>
        </a:p>
      </dgm:t>
    </dgm:pt>
    <dgm:pt modelId="{4F59DED9-860B-4A4E-9CE6-0B3DFA7E656D}" type="parTrans" cxnId="{D7A15B94-FBEB-4166-85FE-FBF24D7A28AF}">
      <dgm:prSet/>
      <dgm:spPr/>
      <dgm:t>
        <a:bodyPr/>
        <a:lstStyle/>
        <a:p>
          <a:endParaRPr lang="it-IT"/>
        </a:p>
      </dgm:t>
    </dgm:pt>
    <dgm:pt modelId="{9257D6AB-B3D3-4ADB-B4EB-858C7AE7D55F}" type="sibTrans" cxnId="{D7A15B94-FBEB-4166-85FE-FBF24D7A28AF}">
      <dgm:prSet/>
      <dgm:spPr/>
      <dgm:t>
        <a:bodyPr/>
        <a:lstStyle/>
        <a:p>
          <a:endParaRPr lang="it-IT"/>
        </a:p>
      </dgm:t>
    </dgm:pt>
    <dgm:pt modelId="{57C1FCBE-64EB-4AA0-8288-38793D324454}">
      <dgm:prSet/>
      <dgm:spPr/>
      <dgm:t>
        <a:bodyPr/>
        <a:lstStyle/>
        <a:p>
          <a:r>
            <a:rPr lang="it-IT"/>
            <a:t>Micromovimenti</a:t>
          </a:r>
        </a:p>
      </dgm:t>
    </dgm:pt>
    <dgm:pt modelId="{2A58856A-F3C5-42E3-9EA0-718606639755}" type="parTrans" cxnId="{86D096E1-8E3C-40A1-A588-469F22C2905A}">
      <dgm:prSet/>
      <dgm:spPr/>
      <dgm:t>
        <a:bodyPr/>
        <a:lstStyle/>
        <a:p>
          <a:endParaRPr lang="it-IT"/>
        </a:p>
      </dgm:t>
    </dgm:pt>
    <dgm:pt modelId="{67FBF35A-AD8E-4FEB-A079-51E4892CAEAC}" type="sibTrans" cxnId="{86D096E1-8E3C-40A1-A588-469F22C2905A}">
      <dgm:prSet/>
      <dgm:spPr/>
      <dgm:t>
        <a:bodyPr/>
        <a:lstStyle/>
        <a:p>
          <a:endParaRPr lang="it-IT"/>
        </a:p>
      </dgm:t>
    </dgm:pt>
    <dgm:pt modelId="{E6256392-408F-47E3-B832-7579301E0269}">
      <dgm:prSet/>
      <dgm:spPr/>
      <dgm:t>
        <a:bodyPr/>
        <a:lstStyle/>
        <a:p>
          <a:r>
            <a:rPr lang="it-IT"/>
            <a:t>Come si digita la password</a:t>
          </a:r>
        </a:p>
      </dgm:t>
    </dgm:pt>
    <dgm:pt modelId="{E78F588E-059D-41EC-9E25-9FFD73A740B4}" type="parTrans" cxnId="{3F6DA3C4-08C4-4D4D-A52A-74C3A1B44BDE}">
      <dgm:prSet/>
      <dgm:spPr/>
      <dgm:t>
        <a:bodyPr/>
        <a:lstStyle/>
        <a:p>
          <a:endParaRPr lang="it-IT"/>
        </a:p>
      </dgm:t>
    </dgm:pt>
    <dgm:pt modelId="{664624C8-1FE9-4769-9E45-7FEBF95B317D}" type="sibTrans" cxnId="{3F6DA3C4-08C4-4D4D-A52A-74C3A1B44BDE}">
      <dgm:prSet/>
      <dgm:spPr/>
      <dgm:t>
        <a:bodyPr/>
        <a:lstStyle/>
        <a:p>
          <a:endParaRPr lang="it-IT"/>
        </a:p>
      </dgm:t>
    </dgm:pt>
    <dgm:pt modelId="{7F8B5C36-6240-40CB-B222-1831E576F22A}">
      <dgm:prSet/>
      <dgm:spPr/>
      <dgm:t>
        <a:bodyPr/>
        <a:lstStyle/>
        <a:p>
          <a:r>
            <a:rPr lang="it-IT"/>
            <a:t>Riconoscimento biometrico</a:t>
          </a:r>
        </a:p>
      </dgm:t>
    </dgm:pt>
    <dgm:pt modelId="{D433D3CF-AA54-42EF-83C3-E55098EAE77D}" type="parTrans" cxnId="{8300F6D8-12DF-42E4-ADF4-F11ECC457547}">
      <dgm:prSet/>
      <dgm:spPr/>
      <dgm:t>
        <a:bodyPr/>
        <a:lstStyle/>
        <a:p>
          <a:endParaRPr lang="it-IT"/>
        </a:p>
      </dgm:t>
    </dgm:pt>
    <dgm:pt modelId="{81433C11-B03A-42F6-A707-3D718C40CC87}" type="sibTrans" cxnId="{8300F6D8-12DF-42E4-ADF4-F11ECC457547}">
      <dgm:prSet/>
      <dgm:spPr/>
      <dgm:t>
        <a:bodyPr/>
        <a:lstStyle/>
        <a:p>
          <a:endParaRPr lang="it-IT"/>
        </a:p>
      </dgm:t>
    </dgm:pt>
    <dgm:pt modelId="{6AADF31B-3304-4CA2-ACB5-D02C4FEBAFE8}">
      <dgm:prSet/>
      <dgm:spPr/>
      <dgm:t>
        <a:bodyPr/>
        <a:lstStyle/>
        <a:p>
          <a:r>
            <a:rPr lang="it-IT"/>
            <a:t>Autentificazione a due fattori</a:t>
          </a:r>
        </a:p>
      </dgm:t>
    </dgm:pt>
    <dgm:pt modelId="{801174AB-BF7A-4901-A578-3D5DD33422B8}" type="parTrans" cxnId="{0A1B9C6E-1F95-497F-870A-601BFABBAC9F}">
      <dgm:prSet/>
      <dgm:spPr/>
      <dgm:t>
        <a:bodyPr/>
        <a:lstStyle/>
        <a:p>
          <a:endParaRPr lang="it-IT"/>
        </a:p>
      </dgm:t>
    </dgm:pt>
    <dgm:pt modelId="{B6BEA621-7B18-4AE4-B78D-B8889C6A9EEE}" type="sibTrans" cxnId="{0A1B9C6E-1F95-497F-870A-601BFABBAC9F}">
      <dgm:prSet/>
      <dgm:spPr/>
      <dgm:t>
        <a:bodyPr/>
        <a:lstStyle/>
        <a:p>
          <a:endParaRPr lang="it-IT"/>
        </a:p>
      </dgm:t>
    </dgm:pt>
    <dgm:pt modelId="{237E0562-6F54-49C2-806D-55B70F1173E9}" type="pres">
      <dgm:prSet presAssocID="{1DCC79DB-3423-4087-B6D1-B710A1E45F5A}" presName="linear" presStyleCnt="0">
        <dgm:presLayoutVars>
          <dgm:animLvl val="lvl"/>
          <dgm:resizeHandles val="exact"/>
        </dgm:presLayoutVars>
      </dgm:prSet>
      <dgm:spPr/>
    </dgm:pt>
    <dgm:pt modelId="{DB28DF12-F0FD-43EB-8148-CCEFFED706B6}" type="pres">
      <dgm:prSet presAssocID="{BEC68AD3-E586-451A-A614-1CC6015D119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D3FAAD0-A0C5-456A-AB6B-D7185C1C9283}" type="pres">
      <dgm:prSet presAssocID="{BEC68AD3-E586-451A-A614-1CC6015D11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DA3A0B-4D58-42EA-9165-3363641378C2}" type="presOf" srcId="{6AADF31B-3304-4CA2-ACB5-D02C4FEBAFE8}" destId="{DD3FAAD0-A0C5-456A-AB6B-D7185C1C9283}" srcOrd="0" destOrd="3" presId="urn:microsoft.com/office/officeart/2005/8/layout/vList2"/>
    <dgm:cxn modelId="{A41B502B-6899-46A4-A675-D6AE71CAE16A}" type="presOf" srcId="{57C1FCBE-64EB-4AA0-8288-38793D324454}" destId="{DD3FAAD0-A0C5-456A-AB6B-D7185C1C9283}" srcOrd="0" destOrd="0" presId="urn:microsoft.com/office/officeart/2005/8/layout/vList2"/>
    <dgm:cxn modelId="{3D243D35-321A-45DC-A28B-1ED7BE92AFFA}" type="presOf" srcId="{1DCC79DB-3423-4087-B6D1-B710A1E45F5A}" destId="{237E0562-6F54-49C2-806D-55B70F1173E9}" srcOrd="0" destOrd="0" presId="urn:microsoft.com/office/officeart/2005/8/layout/vList2"/>
    <dgm:cxn modelId="{0A1B9C6E-1F95-497F-870A-601BFABBAC9F}" srcId="{BEC68AD3-E586-451A-A614-1CC6015D1198}" destId="{6AADF31B-3304-4CA2-ACB5-D02C4FEBAFE8}" srcOrd="3" destOrd="0" parTransId="{801174AB-BF7A-4901-A578-3D5DD33422B8}" sibTransId="{B6BEA621-7B18-4AE4-B78D-B8889C6A9EEE}"/>
    <dgm:cxn modelId="{7CC1EE88-15F9-4EA7-B9BD-1A7625DCDEDF}" type="presOf" srcId="{E6256392-408F-47E3-B832-7579301E0269}" destId="{DD3FAAD0-A0C5-456A-AB6B-D7185C1C9283}" srcOrd="0" destOrd="1" presId="urn:microsoft.com/office/officeart/2005/8/layout/vList2"/>
    <dgm:cxn modelId="{D7A15B94-FBEB-4166-85FE-FBF24D7A28AF}" srcId="{1DCC79DB-3423-4087-B6D1-B710A1E45F5A}" destId="{BEC68AD3-E586-451A-A614-1CC6015D1198}" srcOrd="0" destOrd="0" parTransId="{4F59DED9-860B-4A4E-9CE6-0B3DFA7E656D}" sibTransId="{9257D6AB-B3D3-4ADB-B4EB-858C7AE7D55F}"/>
    <dgm:cxn modelId="{3F6DA3C4-08C4-4D4D-A52A-74C3A1B44BDE}" srcId="{BEC68AD3-E586-451A-A614-1CC6015D1198}" destId="{E6256392-408F-47E3-B832-7579301E0269}" srcOrd="1" destOrd="0" parTransId="{E78F588E-059D-41EC-9E25-9FFD73A740B4}" sibTransId="{664624C8-1FE9-4769-9E45-7FEBF95B317D}"/>
    <dgm:cxn modelId="{E9522BC6-5AF2-40DE-B0EA-6DE40CBC0E0F}" type="presOf" srcId="{7F8B5C36-6240-40CB-B222-1831E576F22A}" destId="{DD3FAAD0-A0C5-456A-AB6B-D7185C1C9283}" srcOrd="0" destOrd="2" presId="urn:microsoft.com/office/officeart/2005/8/layout/vList2"/>
    <dgm:cxn modelId="{8300F6D8-12DF-42E4-ADF4-F11ECC457547}" srcId="{BEC68AD3-E586-451A-A614-1CC6015D1198}" destId="{7F8B5C36-6240-40CB-B222-1831E576F22A}" srcOrd="2" destOrd="0" parTransId="{D433D3CF-AA54-42EF-83C3-E55098EAE77D}" sibTransId="{81433C11-B03A-42F6-A707-3D718C40CC87}"/>
    <dgm:cxn modelId="{86D096E1-8E3C-40A1-A588-469F22C2905A}" srcId="{BEC68AD3-E586-451A-A614-1CC6015D1198}" destId="{57C1FCBE-64EB-4AA0-8288-38793D324454}" srcOrd="0" destOrd="0" parTransId="{2A58856A-F3C5-42E3-9EA0-718606639755}" sibTransId="{67FBF35A-AD8E-4FEB-A079-51E4892CAEAC}"/>
    <dgm:cxn modelId="{49B5E9EA-A52E-455B-A33A-62FE3366F83A}" type="presOf" srcId="{BEC68AD3-E586-451A-A614-1CC6015D1198}" destId="{DB28DF12-F0FD-43EB-8148-CCEFFED706B6}" srcOrd="0" destOrd="0" presId="urn:microsoft.com/office/officeart/2005/8/layout/vList2"/>
    <dgm:cxn modelId="{14A1C81D-72C5-4F50-B045-65EC90735FC4}" type="presParOf" srcId="{237E0562-6F54-49C2-806D-55B70F1173E9}" destId="{DB28DF12-F0FD-43EB-8148-CCEFFED706B6}" srcOrd="0" destOrd="0" presId="urn:microsoft.com/office/officeart/2005/8/layout/vList2"/>
    <dgm:cxn modelId="{574C0327-9893-4A6B-A66F-A0542E7D6DB1}" type="presParOf" srcId="{237E0562-6F54-49C2-806D-55B70F1173E9}" destId="{DD3FAAD0-A0C5-456A-AB6B-D7185C1C928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615F62C-33A5-46E6-BAE4-0070D6F989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55B3E5F3-275E-4E1F-A743-0F952F84EF5C}">
      <dgm:prSet/>
      <dgm:spPr/>
      <dgm:t>
        <a:bodyPr/>
        <a:lstStyle/>
        <a:p>
          <a:r>
            <a:rPr lang="it-IT"/>
            <a:t>Le botnet zombie ormai sono diffuse non solo sui sistemi desktop, ma prendono di mira anche dispositivi mobili e </a:t>
          </a:r>
          <a:r>
            <a:rPr lang="it-IT" b="1"/>
            <a:t>oggetti connessi IoT</a:t>
          </a:r>
          <a:endParaRPr lang="it-IT"/>
        </a:p>
      </dgm:t>
    </dgm:pt>
    <dgm:pt modelId="{FC779B3A-2EE6-410A-B8BE-A26118373318}" type="parTrans" cxnId="{7202403C-6C8B-41B5-8A09-076A6AAD922E}">
      <dgm:prSet/>
      <dgm:spPr/>
      <dgm:t>
        <a:bodyPr/>
        <a:lstStyle/>
        <a:p>
          <a:endParaRPr lang="it-IT"/>
        </a:p>
      </dgm:t>
    </dgm:pt>
    <dgm:pt modelId="{3D7D84AE-74F3-4380-B5F7-CA72D8F1745B}" type="sibTrans" cxnId="{7202403C-6C8B-41B5-8A09-076A6AAD922E}">
      <dgm:prSet/>
      <dgm:spPr/>
      <dgm:t>
        <a:bodyPr/>
        <a:lstStyle/>
        <a:p>
          <a:endParaRPr lang="it-IT"/>
        </a:p>
      </dgm:t>
    </dgm:pt>
    <dgm:pt modelId="{1DDFF529-0E71-4890-8327-2C3F86E6ED39}" type="pres">
      <dgm:prSet presAssocID="{8615F62C-33A5-46E6-BAE4-0070D6F989C6}" presName="linear" presStyleCnt="0">
        <dgm:presLayoutVars>
          <dgm:animLvl val="lvl"/>
          <dgm:resizeHandles val="exact"/>
        </dgm:presLayoutVars>
      </dgm:prSet>
      <dgm:spPr/>
    </dgm:pt>
    <dgm:pt modelId="{A50D6278-D4CF-4395-9041-8C701462896D}" type="pres">
      <dgm:prSet presAssocID="{55B3E5F3-275E-4E1F-A743-0F952F84EF5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202403C-6C8B-41B5-8A09-076A6AAD922E}" srcId="{8615F62C-33A5-46E6-BAE4-0070D6F989C6}" destId="{55B3E5F3-275E-4E1F-A743-0F952F84EF5C}" srcOrd="0" destOrd="0" parTransId="{FC779B3A-2EE6-410A-B8BE-A26118373318}" sibTransId="{3D7D84AE-74F3-4380-B5F7-CA72D8F1745B}"/>
    <dgm:cxn modelId="{38E636CF-24F1-4037-9951-A80A569230F8}" type="presOf" srcId="{55B3E5F3-275E-4E1F-A743-0F952F84EF5C}" destId="{A50D6278-D4CF-4395-9041-8C701462896D}" srcOrd="0" destOrd="0" presId="urn:microsoft.com/office/officeart/2005/8/layout/vList2"/>
    <dgm:cxn modelId="{DE1285CF-F507-4D6D-9BDF-214DACB6EEE1}" type="presOf" srcId="{8615F62C-33A5-46E6-BAE4-0070D6F989C6}" destId="{1DDFF529-0E71-4890-8327-2C3F86E6ED39}" srcOrd="0" destOrd="0" presId="urn:microsoft.com/office/officeart/2005/8/layout/vList2"/>
    <dgm:cxn modelId="{573D797F-CBD4-4C65-9256-8093C9B50F3C}" type="presParOf" srcId="{1DDFF529-0E71-4890-8327-2C3F86E6ED39}" destId="{A50D6278-D4CF-4395-9041-8C701462896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B9B0667-C22E-4E48-BCD2-9D51CB4A4D4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D629473B-3A36-4637-822D-B2C27921FADA}">
      <dgm:prSet/>
      <dgm:spPr/>
      <dgm:t>
        <a:bodyPr/>
        <a:lstStyle/>
        <a:p>
          <a:r>
            <a:rPr lang="it-IT" dirty="0"/>
            <a:t>Da qui al 2020 il 25% degli attacchi di </a:t>
          </a:r>
          <a:r>
            <a:rPr lang="it-IT" dirty="0" err="1"/>
            <a:t>botnet</a:t>
          </a:r>
          <a:r>
            <a:rPr lang="it-IT" dirty="0"/>
            <a:t> utilizzerà sistemi IoT corrotti, mentre i budget stanziati per proteggere il mondo IoT sarà pari solo al 10% del totale degli investimenti di sicurezza</a:t>
          </a:r>
        </a:p>
      </dgm:t>
    </dgm:pt>
    <dgm:pt modelId="{54649A67-F6B4-4600-85D5-F2783D0E302D}" type="parTrans" cxnId="{E4862CAE-182A-48DE-8DA3-9BCB1D8925CF}">
      <dgm:prSet/>
      <dgm:spPr/>
      <dgm:t>
        <a:bodyPr/>
        <a:lstStyle/>
        <a:p>
          <a:endParaRPr lang="it-IT"/>
        </a:p>
      </dgm:t>
    </dgm:pt>
    <dgm:pt modelId="{D361C4F4-F935-476D-B679-21AA418FDA25}" type="sibTrans" cxnId="{E4862CAE-182A-48DE-8DA3-9BCB1D8925CF}">
      <dgm:prSet/>
      <dgm:spPr/>
      <dgm:t>
        <a:bodyPr/>
        <a:lstStyle/>
        <a:p>
          <a:endParaRPr lang="it-IT"/>
        </a:p>
      </dgm:t>
    </dgm:pt>
    <dgm:pt modelId="{F2387AD3-9FE5-45CA-BC1E-CF8ACBF6A048}" type="pres">
      <dgm:prSet presAssocID="{EB9B0667-C22E-4E48-BCD2-9D51CB4A4D41}" presName="linear" presStyleCnt="0">
        <dgm:presLayoutVars>
          <dgm:animLvl val="lvl"/>
          <dgm:resizeHandles val="exact"/>
        </dgm:presLayoutVars>
      </dgm:prSet>
      <dgm:spPr/>
    </dgm:pt>
    <dgm:pt modelId="{6455E8B6-3132-46FE-8512-B493FE594C9B}" type="pres">
      <dgm:prSet presAssocID="{D629473B-3A36-4637-822D-B2C27921FAD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658048-2C95-4B58-B5E3-EDC67DF5DE41}" type="presOf" srcId="{EB9B0667-C22E-4E48-BCD2-9D51CB4A4D41}" destId="{F2387AD3-9FE5-45CA-BC1E-CF8ACBF6A048}" srcOrd="0" destOrd="0" presId="urn:microsoft.com/office/officeart/2005/8/layout/vList2"/>
    <dgm:cxn modelId="{85FAFA52-1FCA-4066-9130-AC0A406A900B}" type="presOf" srcId="{D629473B-3A36-4637-822D-B2C27921FADA}" destId="{6455E8B6-3132-46FE-8512-B493FE594C9B}" srcOrd="0" destOrd="0" presId="urn:microsoft.com/office/officeart/2005/8/layout/vList2"/>
    <dgm:cxn modelId="{E4862CAE-182A-48DE-8DA3-9BCB1D8925CF}" srcId="{EB9B0667-C22E-4E48-BCD2-9D51CB4A4D41}" destId="{D629473B-3A36-4637-822D-B2C27921FADA}" srcOrd="0" destOrd="0" parTransId="{54649A67-F6B4-4600-85D5-F2783D0E302D}" sibTransId="{D361C4F4-F935-476D-B679-21AA418FDA25}"/>
    <dgm:cxn modelId="{CBA0272D-1D5D-4E3D-96FE-8AA1423FE654}" type="presParOf" srcId="{F2387AD3-9FE5-45CA-BC1E-CF8ACBF6A048}" destId="{6455E8B6-3132-46FE-8512-B493FE594C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CC4A80-EA63-4E7D-AA09-3922CCCDD3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AD78C8E-BD68-4F65-8093-C6BB086E8EA0}">
      <dgm:prSet/>
      <dgm:spPr>
        <a:solidFill>
          <a:srgbClr val="FF0000"/>
        </a:solidFill>
      </dgm:spPr>
      <dgm:t>
        <a:bodyPr/>
        <a:lstStyle/>
        <a:p>
          <a:r>
            <a:rPr lang="it-IT" b="1"/>
            <a:t>L'intelligenza artificiale è utilizzata per passare al setaccio la vita degli utenti</a:t>
          </a:r>
          <a:r>
            <a:rPr lang="it-IT"/>
            <a:t>, a partire dai dati pubblici, per 'indovinare' le credenziali di accesso ai diversi servizi</a:t>
          </a:r>
        </a:p>
      </dgm:t>
    </dgm:pt>
    <dgm:pt modelId="{A87AD35E-1A1F-497C-A250-87A214CC25A5}" type="parTrans" cxnId="{7F9A51CD-311F-4249-9BB0-4AE9708794CA}">
      <dgm:prSet/>
      <dgm:spPr/>
      <dgm:t>
        <a:bodyPr/>
        <a:lstStyle/>
        <a:p>
          <a:endParaRPr lang="it-IT"/>
        </a:p>
      </dgm:t>
    </dgm:pt>
    <dgm:pt modelId="{1F9265D3-6B41-4A61-A764-C7F245AFD2C1}" type="sibTrans" cxnId="{7F9A51CD-311F-4249-9BB0-4AE9708794CA}">
      <dgm:prSet/>
      <dgm:spPr/>
      <dgm:t>
        <a:bodyPr/>
        <a:lstStyle/>
        <a:p>
          <a:endParaRPr lang="it-IT"/>
        </a:p>
      </dgm:t>
    </dgm:pt>
    <dgm:pt modelId="{F3DD680D-8F37-43FC-9B8C-7812CD80607E}" type="pres">
      <dgm:prSet presAssocID="{97CC4A80-EA63-4E7D-AA09-3922CCCDD34D}" presName="Name0" presStyleCnt="0">
        <dgm:presLayoutVars>
          <dgm:dir/>
          <dgm:resizeHandles val="exact"/>
        </dgm:presLayoutVars>
      </dgm:prSet>
      <dgm:spPr/>
    </dgm:pt>
    <dgm:pt modelId="{72F5B7F9-6F6C-4A0A-BA28-CD6A1CD69C32}" type="pres">
      <dgm:prSet presAssocID="{9AD78C8E-BD68-4F65-8093-C6BB086E8EA0}" presName="node" presStyleLbl="node1" presStyleIdx="0" presStyleCnt="1">
        <dgm:presLayoutVars>
          <dgm:bulletEnabled val="1"/>
        </dgm:presLayoutVars>
      </dgm:prSet>
      <dgm:spPr/>
    </dgm:pt>
  </dgm:ptLst>
  <dgm:cxnLst>
    <dgm:cxn modelId="{D5977EBA-23BB-488B-A1E7-4AD019E359F7}" type="presOf" srcId="{9AD78C8E-BD68-4F65-8093-C6BB086E8EA0}" destId="{72F5B7F9-6F6C-4A0A-BA28-CD6A1CD69C32}" srcOrd="0" destOrd="0" presId="urn:microsoft.com/office/officeart/2005/8/layout/process1"/>
    <dgm:cxn modelId="{7F9A51CD-311F-4249-9BB0-4AE9708794CA}" srcId="{97CC4A80-EA63-4E7D-AA09-3922CCCDD34D}" destId="{9AD78C8E-BD68-4F65-8093-C6BB086E8EA0}" srcOrd="0" destOrd="0" parTransId="{A87AD35E-1A1F-497C-A250-87A214CC25A5}" sibTransId="{1F9265D3-6B41-4A61-A764-C7F245AFD2C1}"/>
    <dgm:cxn modelId="{2F8D3CE7-54C0-4EEE-A8AA-F8D4EB069BA9}" type="presOf" srcId="{97CC4A80-EA63-4E7D-AA09-3922CCCDD34D}" destId="{F3DD680D-8F37-43FC-9B8C-7812CD80607E}" srcOrd="0" destOrd="0" presId="urn:microsoft.com/office/officeart/2005/8/layout/process1"/>
    <dgm:cxn modelId="{F07E6724-D7C5-422A-BC53-D7E807DF3DFB}" type="presParOf" srcId="{F3DD680D-8F37-43FC-9B8C-7812CD80607E}" destId="{72F5B7F9-6F6C-4A0A-BA28-CD6A1CD69C3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E9FC76-C9CA-44E1-BFD4-663BFA78FEC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9C7E6FC5-DECB-4C45-9A26-D2B612611B43}">
      <dgm:prSet/>
      <dgm:spPr/>
      <dgm:t>
        <a:bodyPr/>
        <a:lstStyle/>
        <a:p>
          <a:r>
            <a:rPr lang="it-IT"/>
            <a:t>Passando al setaccio conversazioni e chat </a:t>
          </a:r>
          <a:r>
            <a:rPr lang="it-IT" b="1"/>
            <a:t>un'AI può riuscire a parlare con i contatti di un utente spacciandosi per lui</a:t>
          </a:r>
          <a:r>
            <a:rPr lang="it-IT"/>
            <a:t>, senza destare il minimo sospetto fino a 7 o 8 battute</a:t>
          </a:r>
        </a:p>
      </dgm:t>
    </dgm:pt>
    <dgm:pt modelId="{63A48E14-9C9B-4F30-AE9B-39D989204812}" type="parTrans" cxnId="{BA8B0BAE-B541-48CE-B4B7-B24AB926A651}">
      <dgm:prSet/>
      <dgm:spPr/>
      <dgm:t>
        <a:bodyPr/>
        <a:lstStyle/>
        <a:p>
          <a:endParaRPr lang="it-IT"/>
        </a:p>
      </dgm:t>
    </dgm:pt>
    <dgm:pt modelId="{B374EFD4-7B95-4A3B-BCA3-B50CC139CCC2}" type="sibTrans" cxnId="{BA8B0BAE-B541-48CE-B4B7-B24AB926A651}">
      <dgm:prSet/>
      <dgm:spPr/>
      <dgm:t>
        <a:bodyPr/>
        <a:lstStyle/>
        <a:p>
          <a:endParaRPr lang="it-IT"/>
        </a:p>
      </dgm:t>
    </dgm:pt>
    <dgm:pt modelId="{ED0B9C73-F435-490A-A39E-FA92288FD0A8}" type="pres">
      <dgm:prSet presAssocID="{67E9FC76-C9CA-44E1-BFD4-663BFA78FECB}" presName="linear" presStyleCnt="0">
        <dgm:presLayoutVars>
          <dgm:animLvl val="lvl"/>
          <dgm:resizeHandles val="exact"/>
        </dgm:presLayoutVars>
      </dgm:prSet>
      <dgm:spPr/>
    </dgm:pt>
    <dgm:pt modelId="{6C511EA9-B943-4EDC-ABE7-1BD4EB77CF8D}" type="pres">
      <dgm:prSet presAssocID="{9C7E6FC5-DECB-4C45-9A26-D2B612611B4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2513A8-A374-4C74-8888-80AAA6C433F0}" type="presOf" srcId="{9C7E6FC5-DECB-4C45-9A26-D2B612611B43}" destId="{6C511EA9-B943-4EDC-ABE7-1BD4EB77CF8D}" srcOrd="0" destOrd="0" presId="urn:microsoft.com/office/officeart/2005/8/layout/vList2"/>
    <dgm:cxn modelId="{BA8B0BAE-B541-48CE-B4B7-B24AB926A651}" srcId="{67E9FC76-C9CA-44E1-BFD4-663BFA78FECB}" destId="{9C7E6FC5-DECB-4C45-9A26-D2B612611B43}" srcOrd="0" destOrd="0" parTransId="{63A48E14-9C9B-4F30-AE9B-39D989204812}" sibTransId="{B374EFD4-7B95-4A3B-BCA3-B50CC139CCC2}"/>
    <dgm:cxn modelId="{BA669EE0-CB9F-46C6-AA9B-103B26B27E87}" type="presOf" srcId="{67E9FC76-C9CA-44E1-BFD4-663BFA78FECB}" destId="{ED0B9C73-F435-490A-A39E-FA92288FD0A8}" srcOrd="0" destOrd="0" presId="urn:microsoft.com/office/officeart/2005/8/layout/vList2"/>
    <dgm:cxn modelId="{07DCB352-8387-49C8-9A2F-7947681157D8}" type="presParOf" srcId="{ED0B9C73-F435-490A-A39E-FA92288FD0A8}" destId="{6C511EA9-B943-4EDC-ABE7-1BD4EB77CF8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468908-6860-4F4C-AC43-1F4DFB5D7E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1D376F62-260B-40BC-9515-779E40AF5BD0}">
      <dgm:prSet/>
      <dgm:spPr/>
      <dgm:t>
        <a:bodyPr/>
        <a:lstStyle/>
        <a:p>
          <a:r>
            <a:rPr lang="it-IT"/>
            <a:t>La banda totale a disposizione degli utenti nelle loro connessioni casalinghe o mobile eccede di gran lunga quella che le reti attualmente potrebbero realmente erogare</a:t>
          </a:r>
        </a:p>
      </dgm:t>
    </dgm:pt>
    <dgm:pt modelId="{C5803498-1F7B-48B5-8F57-352B654253B0}" type="parTrans" cxnId="{7B8AF39B-D028-42C5-A336-36ACEA078315}">
      <dgm:prSet/>
      <dgm:spPr/>
      <dgm:t>
        <a:bodyPr/>
        <a:lstStyle/>
        <a:p>
          <a:endParaRPr lang="it-IT"/>
        </a:p>
      </dgm:t>
    </dgm:pt>
    <dgm:pt modelId="{E62DE97E-04A4-49B4-8555-F81BEB458625}" type="sibTrans" cxnId="{7B8AF39B-D028-42C5-A336-36ACEA078315}">
      <dgm:prSet/>
      <dgm:spPr/>
      <dgm:t>
        <a:bodyPr/>
        <a:lstStyle/>
        <a:p>
          <a:endParaRPr lang="it-IT"/>
        </a:p>
      </dgm:t>
    </dgm:pt>
    <dgm:pt modelId="{E1DFFB9B-2F08-41AC-A5C5-BB6FEFFB833A}" type="pres">
      <dgm:prSet presAssocID="{74468908-6860-4F4C-AC43-1F4DFB5D7EA2}" presName="linear" presStyleCnt="0">
        <dgm:presLayoutVars>
          <dgm:animLvl val="lvl"/>
          <dgm:resizeHandles val="exact"/>
        </dgm:presLayoutVars>
      </dgm:prSet>
      <dgm:spPr/>
    </dgm:pt>
    <dgm:pt modelId="{A3FFF86C-A6CE-4F5D-9ECB-9DAE82231A45}" type="pres">
      <dgm:prSet presAssocID="{1D376F62-260B-40BC-9515-779E40AF5BD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B8AF39B-D028-42C5-A336-36ACEA078315}" srcId="{74468908-6860-4F4C-AC43-1F4DFB5D7EA2}" destId="{1D376F62-260B-40BC-9515-779E40AF5BD0}" srcOrd="0" destOrd="0" parTransId="{C5803498-1F7B-48B5-8F57-352B654253B0}" sibTransId="{E62DE97E-04A4-49B4-8555-F81BEB458625}"/>
    <dgm:cxn modelId="{2B7E74D4-E813-4CE4-9195-603BE139DF51}" type="presOf" srcId="{74468908-6860-4F4C-AC43-1F4DFB5D7EA2}" destId="{E1DFFB9B-2F08-41AC-A5C5-BB6FEFFB833A}" srcOrd="0" destOrd="0" presId="urn:microsoft.com/office/officeart/2005/8/layout/vList2"/>
    <dgm:cxn modelId="{225A44E3-FA8F-4221-9632-31748DB48A8F}" type="presOf" srcId="{1D376F62-260B-40BC-9515-779E40AF5BD0}" destId="{A3FFF86C-A6CE-4F5D-9ECB-9DAE82231A45}" srcOrd="0" destOrd="0" presId="urn:microsoft.com/office/officeart/2005/8/layout/vList2"/>
    <dgm:cxn modelId="{C71CAC99-354E-4A1F-8B72-BC6CDE2CD681}" type="presParOf" srcId="{E1DFFB9B-2F08-41AC-A5C5-BB6FEFFB833A}" destId="{A3FFF86C-A6CE-4F5D-9ECB-9DAE82231A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3018D84-6A62-4122-A90B-3286FDCE116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2A3D8E3D-CD60-4654-B350-B995356D7253}">
      <dgm:prSet/>
      <dgm:spPr/>
      <dgm:t>
        <a:bodyPr/>
        <a:lstStyle/>
        <a:p>
          <a:r>
            <a:rPr lang="it-IT"/>
            <a:t>Pensateci due volte prima di rispondere, oppure utilizzate un sistema a due fattori per controllare di non essere in chat con una macchina. </a:t>
          </a:r>
          <a:r>
            <a:rPr lang="it-IT" b="1"/>
            <a:t>Che vi sta chiamando '</a:t>
          </a:r>
          <a:r>
            <a:rPr lang="it-IT" b="1" i="1"/>
            <a:t>Patatino</a:t>
          </a:r>
          <a:r>
            <a:rPr lang="it-IT" b="1"/>
            <a:t>'</a:t>
          </a:r>
          <a:endParaRPr lang="it-IT"/>
        </a:p>
      </dgm:t>
    </dgm:pt>
    <dgm:pt modelId="{72B5143A-C087-45FB-9F6B-2BC099D74170}" type="parTrans" cxnId="{948991B3-FF0C-42F9-AC5E-13830496A4F9}">
      <dgm:prSet/>
      <dgm:spPr/>
      <dgm:t>
        <a:bodyPr/>
        <a:lstStyle/>
        <a:p>
          <a:endParaRPr lang="it-IT"/>
        </a:p>
      </dgm:t>
    </dgm:pt>
    <dgm:pt modelId="{E704B490-86E8-4016-9A75-422D46C5409F}" type="sibTrans" cxnId="{948991B3-FF0C-42F9-AC5E-13830496A4F9}">
      <dgm:prSet/>
      <dgm:spPr/>
      <dgm:t>
        <a:bodyPr/>
        <a:lstStyle/>
        <a:p>
          <a:endParaRPr lang="it-IT"/>
        </a:p>
      </dgm:t>
    </dgm:pt>
    <dgm:pt modelId="{E5CED1B6-3257-48AA-90DC-E8E6196AD3A2}" type="pres">
      <dgm:prSet presAssocID="{73018D84-6A62-4122-A90B-3286FDCE1165}" presName="linear" presStyleCnt="0">
        <dgm:presLayoutVars>
          <dgm:animLvl val="lvl"/>
          <dgm:resizeHandles val="exact"/>
        </dgm:presLayoutVars>
      </dgm:prSet>
      <dgm:spPr/>
    </dgm:pt>
    <dgm:pt modelId="{8E9261D1-80D6-4EF7-A707-967ACBC8AE91}" type="pres">
      <dgm:prSet presAssocID="{2A3D8E3D-CD60-4654-B350-B995356D72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3869902-78EA-4BC4-A199-C2157359F66D}" type="presOf" srcId="{73018D84-6A62-4122-A90B-3286FDCE1165}" destId="{E5CED1B6-3257-48AA-90DC-E8E6196AD3A2}" srcOrd="0" destOrd="0" presId="urn:microsoft.com/office/officeart/2005/8/layout/vList2"/>
    <dgm:cxn modelId="{948991B3-FF0C-42F9-AC5E-13830496A4F9}" srcId="{73018D84-6A62-4122-A90B-3286FDCE1165}" destId="{2A3D8E3D-CD60-4654-B350-B995356D7253}" srcOrd="0" destOrd="0" parTransId="{72B5143A-C087-45FB-9F6B-2BC099D74170}" sibTransId="{E704B490-86E8-4016-9A75-422D46C5409F}"/>
    <dgm:cxn modelId="{068591CA-C6BC-4E3C-A8D5-7378D5D6E29E}" type="presOf" srcId="{2A3D8E3D-CD60-4654-B350-B995356D7253}" destId="{8E9261D1-80D6-4EF7-A707-967ACBC8AE91}" srcOrd="0" destOrd="0" presId="urn:microsoft.com/office/officeart/2005/8/layout/vList2"/>
    <dgm:cxn modelId="{F5EB25D1-A90E-4688-83F8-12C2AE40B246}" type="presParOf" srcId="{E5CED1B6-3257-48AA-90DC-E8E6196AD3A2}" destId="{8E9261D1-80D6-4EF7-A707-967ACBC8AE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383102-50EE-4439-A38D-6007CA44DC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A19C893C-C0C3-4022-99F5-D8103F2F0AEC}">
      <dgm:prSet/>
      <dgm:spPr/>
      <dgm:t>
        <a:bodyPr/>
        <a:lstStyle/>
        <a:p>
          <a:r>
            <a:rPr lang="it-IT"/>
            <a:t>Molti calcoli, riconoscimenti, azioni dovranno avvenire in tempi brevissimi</a:t>
          </a:r>
        </a:p>
      </dgm:t>
    </dgm:pt>
    <dgm:pt modelId="{3CE8B860-3781-4CD1-8AD9-896F9DECC93F}" type="parTrans" cxnId="{0023A600-F15C-4B3C-B71B-C398B3290E57}">
      <dgm:prSet/>
      <dgm:spPr/>
      <dgm:t>
        <a:bodyPr/>
        <a:lstStyle/>
        <a:p>
          <a:endParaRPr lang="it-IT"/>
        </a:p>
      </dgm:t>
    </dgm:pt>
    <dgm:pt modelId="{BF9E07B4-CD72-4FA7-8038-15079CF5FEF7}" type="sibTrans" cxnId="{0023A600-F15C-4B3C-B71B-C398B3290E57}">
      <dgm:prSet/>
      <dgm:spPr/>
      <dgm:t>
        <a:bodyPr/>
        <a:lstStyle/>
        <a:p>
          <a:endParaRPr lang="it-IT"/>
        </a:p>
      </dgm:t>
    </dgm:pt>
    <dgm:pt modelId="{4729D990-06C8-45E4-AECA-48E66EBF4983}">
      <dgm:prSet/>
      <dgm:spPr/>
      <dgm:t>
        <a:bodyPr/>
        <a:lstStyle/>
        <a:p>
          <a:r>
            <a:rPr lang="it-IT"/>
            <a:t>IoT</a:t>
          </a:r>
        </a:p>
      </dgm:t>
    </dgm:pt>
    <dgm:pt modelId="{E545A836-E467-4044-8A08-1DC0D23D914C}" type="parTrans" cxnId="{9CE450FC-A12C-440F-B82C-575E79DDBC68}">
      <dgm:prSet/>
      <dgm:spPr/>
      <dgm:t>
        <a:bodyPr/>
        <a:lstStyle/>
        <a:p>
          <a:endParaRPr lang="it-IT"/>
        </a:p>
      </dgm:t>
    </dgm:pt>
    <dgm:pt modelId="{8C6E54DE-5410-4734-902F-456D3A7AD753}" type="sibTrans" cxnId="{9CE450FC-A12C-440F-B82C-575E79DDBC68}">
      <dgm:prSet/>
      <dgm:spPr/>
      <dgm:t>
        <a:bodyPr/>
        <a:lstStyle/>
        <a:p>
          <a:endParaRPr lang="it-IT"/>
        </a:p>
      </dgm:t>
    </dgm:pt>
    <dgm:pt modelId="{BB219BFF-07C8-4665-B161-18EF2C1E4392}">
      <dgm:prSet/>
      <dgm:spPr/>
      <dgm:t>
        <a:bodyPr/>
        <a:lstStyle/>
        <a:p>
          <a:r>
            <a:rPr lang="it-IT"/>
            <a:t>Robotica</a:t>
          </a:r>
        </a:p>
      </dgm:t>
    </dgm:pt>
    <dgm:pt modelId="{27EA4AB7-C7D2-490A-BCA3-E985B08A9F40}" type="parTrans" cxnId="{499C9087-C7D8-47DE-B739-E5BE67326E0D}">
      <dgm:prSet/>
      <dgm:spPr/>
      <dgm:t>
        <a:bodyPr/>
        <a:lstStyle/>
        <a:p>
          <a:endParaRPr lang="it-IT"/>
        </a:p>
      </dgm:t>
    </dgm:pt>
    <dgm:pt modelId="{3E1EBD77-FB1C-4F82-9B2D-239FC141E900}" type="sibTrans" cxnId="{499C9087-C7D8-47DE-B739-E5BE67326E0D}">
      <dgm:prSet/>
      <dgm:spPr/>
      <dgm:t>
        <a:bodyPr/>
        <a:lstStyle/>
        <a:p>
          <a:endParaRPr lang="it-IT"/>
        </a:p>
      </dgm:t>
    </dgm:pt>
    <dgm:pt modelId="{D05E446E-4CDA-489F-A8CA-2C66E831B394}">
      <dgm:prSet/>
      <dgm:spPr/>
      <dgm:t>
        <a:bodyPr/>
        <a:lstStyle/>
        <a:p>
          <a:r>
            <a:rPr lang="it-IT"/>
            <a:t>5G</a:t>
          </a:r>
        </a:p>
      </dgm:t>
    </dgm:pt>
    <dgm:pt modelId="{FFF0D32C-88BC-4480-82DC-60EB8AB69740}" type="parTrans" cxnId="{B4D13E62-4A4C-446B-B713-B176EA91826A}">
      <dgm:prSet/>
      <dgm:spPr/>
      <dgm:t>
        <a:bodyPr/>
        <a:lstStyle/>
        <a:p>
          <a:endParaRPr lang="it-IT"/>
        </a:p>
      </dgm:t>
    </dgm:pt>
    <dgm:pt modelId="{4BC75BE3-3CA4-4A7E-9840-646B38840774}" type="sibTrans" cxnId="{B4D13E62-4A4C-446B-B713-B176EA91826A}">
      <dgm:prSet/>
      <dgm:spPr/>
      <dgm:t>
        <a:bodyPr/>
        <a:lstStyle/>
        <a:p>
          <a:endParaRPr lang="it-IT"/>
        </a:p>
      </dgm:t>
    </dgm:pt>
    <dgm:pt modelId="{6D8C5401-D95D-477D-8630-A113BEA83C40}">
      <dgm:prSet/>
      <dgm:spPr/>
      <dgm:t>
        <a:bodyPr/>
        <a:lstStyle/>
        <a:p>
          <a:r>
            <a:rPr lang="it-IT"/>
            <a:t>Guida autonoma</a:t>
          </a:r>
        </a:p>
      </dgm:t>
    </dgm:pt>
    <dgm:pt modelId="{0C434781-C6DB-4AD9-870D-9C22A13187A7}" type="parTrans" cxnId="{A972B9BB-EF6B-4FFD-90C2-F6C4CB11ECC5}">
      <dgm:prSet/>
      <dgm:spPr/>
      <dgm:t>
        <a:bodyPr/>
        <a:lstStyle/>
        <a:p>
          <a:endParaRPr lang="it-IT"/>
        </a:p>
      </dgm:t>
    </dgm:pt>
    <dgm:pt modelId="{7FB475C0-C6D1-4E33-A762-F9093D34DD39}" type="sibTrans" cxnId="{A972B9BB-EF6B-4FFD-90C2-F6C4CB11ECC5}">
      <dgm:prSet/>
      <dgm:spPr/>
      <dgm:t>
        <a:bodyPr/>
        <a:lstStyle/>
        <a:p>
          <a:endParaRPr lang="it-IT"/>
        </a:p>
      </dgm:t>
    </dgm:pt>
    <dgm:pt modelId="{728D82DE-B43E-4C4F-BE2E-27CD751F4C3E}">
      <dgm:prSet/>
      <dgm:spPr/>
      <dgm:t>
        <a:bodyPr/>
        <a:lstStyle/>
        <a:p>
          <a:r>
            <a:rPr lang="it-IT"/>
            <a:t>App</a:t>
          </a:r>
        </a:p>
      </dgm:t>
    </dgm:pt>
    <dgm:pt modelId="{75AF5350-6686-4A2A-B990-DEB995D9123E}" type="parTrans" cxnId="{76839040-A437-40DC-8ED8-71F5EB01952B}">
      <dgm:prSet/>
      <dgm:spPr/>
      <dgm:t>
        <a:bodyPr/>
        <a:lstStyle/>
        <a:p>
          <a:endParaRPr lang="it-IT"/>
        </a:p>
      </dgm:t>
    </dgm:pt>
    <dgm:pt modelId="{B1ECF1CD-0809-4176-9635-1705BFA7E491}" type="sibTrans" cxnId="{76839040-A437-40DC-8ED8-71F5EB01952B}">
      <dgm:prSet/>
      <dgm:spPr/>
      <dgm:t>
        <a:bodyPr/>
        <a:lstStyle/>
        <a:p>
          <a:endParaRPr lang="it-IT"/>
        </a:p>
      </dgm:t>
    </dgm:pt>
    <dgm:pt modelId="{0B5E4C69-5448-4163-BEB9-07AC2000FD07}" type="pres">
      <dgm:prSet presAssocID="{EB383102-50EE-4439-A38D-6007CA44DCF9}" presName="linear" presStyleCnt="0">
        <dgm:presLayoutVars>
          <dgm:animLvl val="lvl"/>
          <dgm:resizeHandles val="exact"/>
        </dgm:presLayoutVars>
      </dgm:prSet>
      <dgm:spPr/>
    </dgm:pt>
    <dgm:pt modelId="{A9E83380-6866-4D27-9866-2E314FEB8ECD}" type="pres">
      <dgm:prSet presAssocID="{A19C893C-C0C3-4022-99F5-D8103F2F0AE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C008DA7-81B5-4D08-93F3-89F671F669B3}" type="pres">
      <dgm:prSet presAssocID="{A19C893C-C0C3-4022-99F5-D8103F2F0AE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023A600-F15C-4B3C-B71B-C398B3290E57}" srcId="{EB383102-50EE-4439-A38D-6007CA44DCF9}" destId="{A19C893C-C0C3-4022-99F5-D8103F2F0AEC}" srcOrd="0" destOrd="0" parTransId="{3CE8B860-3781-4CD1-8AD9-896F9DECC93F}" sibTransId="{BF9E07B4-CD72-4FA7-8038-15079CF5FEF7}"/>
    <dgm:cxn modelId="{331FE502-A289-40FE-9EA6-2202B7CF1D4A}" type="presOf" srcId="{EB383102-50EE-4439-A38D-6007CA44DCF9}" destId="{0B5E4C69-5448-4163-BEB9-07AC2000FD07}" srcOrd="0" destOrd="0" presId="urn:microsoft.com/office/officeart/2005/8/layout/vList2"/>
    <dgm:cxn modelId="{34DEDC3A-A707-4FB4-8AE0-82CF82EC351B}" type="presOf" srcId="{728D82DE-B43E-4C4F-BE2E-27CD751F4C3E}" destId="{BC008DA7-81B5-4D08-93F3-89F671F669B3}" srcOrd="0" destOrd="4" presId="urn:microsoft.com/office/officeart/2005/8/layout/vList2"/>
    <dgm:cxn modelId="{76839040-A437-40DC-8ED8-71F5EB01952B}" srcId="{A19C893C-C0C3-4022-99F5-D8103F2F0AEC}" destId="{728D82DE-B43E-4C4F-BE2E-27CD751F4C3E}" srcOrd="4" destOrd="0" parTransId="{75AF5350-6686-4A2A-B990-DEB995D9123E}" sibTransId="{B1ECF1CD-0809-4176-9635-1705BFA7E491}"/>
    <dgm:cxn modelId="{B4D13E62-4A4C-446B-B713-B176EA91826A}" srcId="{A19C893C-C0C3-4022-99F5-D8103F2F0AEC}" destId="{D05E446E-4CDA-489F-A8CA-2C66E831B394}" srcOrd="2" destOrd="0" parTransId="{FFF0D32C-88BC-4480-82DC-60EB8AB69740}" sibTransId="{4BC75BE3-3CA4-4A7E-9840-646B38840774}"/>
    <dgm:cxn modelId="{BF424D6E-A07F-4357-80DD-D24376522AB5}" type="presOf" srcId="{A19C893C-C0C3-4022-99F5-D8103F2F0AEC}" destId="{A9E83380-6866-4D27-9866-2E314FEB8ECD}" srcOrd="0" destOrd="0" presId="urn:microsoft.com/office/officeart/2005/8/layout/vList2"/>
    <dgm:cxn modelId="{499C9087-C7D8-47DE-B739-E5BE67326E0D}" srcId="{A19C893C-C0C3-4022-99F5-D8103F2F0AEC}" destId="{BB219BFF-07C8-4665-B161-18EF2C1E4392}" srcOrd="1" destOrd="0" parTransId="{27EA4AB7-C7D2-490A-BCA3-E985B08A9F40}" sibTransId="{3E1EBD77-FB1C-4F82-9B2D-239FC141E900}"/>
    <dgm:cxn modelId="{A972B9BB-EF6B-4FFD-90C2-F6C4CB11ECC5}" srcId="{A19C893C-C0C3-4022-99F5-D8103F2F0AEC}" destId="{6D8C5401-D95D-477D-8630-A113BEA83C40}" srcOrd="3" destOrd="0" parTransId="{0C434781-C6DB-4AD9-870D-9C22A13187A7}" sibTransId="{7FB475C0-C6D1-4E33-A762-F9093D34DD39}"/>
    <dgm:cxn modelId="{EC1319BD-478C-446F-96EF-F4CA20E04352}" type="presOf" srcId="{4729D990-06C8-45E4-AECA-48E66EBF4983}" destId="{BC008DA7-81B5-4D08-93F3-89F671F669B3}" srcOrd="0" destOrd="0" presId="urn:microsoft.com/office/officeart/2005/8/layout/vList2"/>
    <dgm:cxn modelId="{0E9CE6CB-9CBE-42FF-8F80-48BEA8C225F8}" type="presOf" srcId="{D05E446E-4CDA-489F-A8CA-2C66E831B394}" destId="{BC008DA7-81B5-4D08-93F3-89F671F669B3}" srcOrd="0" destOrd="2" presId="urn:microsoft.com/office/officeart/2005/8/layout/vList2"/>
    <dgm:cxn modelId="{7E0607DB-E642-4A63-88C2-B1F7AEAE20D1}" type="presOf" srcId="{BB219BFF-07C8-4665-B161-18EF2C1E4392}" destId="{BC008DA7-81B5-4D08-93F3-89F671F669B3}" srcOrd="0" destOrd="1" presId="urn:microsoft.com/office/officeart/2005/8/layout/vList2"/>
    <dgm:cxn modelId="{C4AADCF6-B669-47DC-97BF-465193D99CF7}" type="presOf" srcId="{6D8C5401-D95D-477D-8630-A113BEA83C40}" destId="{BC008DA7-81B5-4D08-93F3-89F671F669B3}" srcOrd="0" destOrd="3" presId="urn:microsoft.com/office/officeart/2005/8/layout/vList2"/>
    <dgm:cxn modelId="{9CE450FC-A12C-440F-B82C-575E79DDBC68}" srcId="{A19C893C-C0C3-4022-99F5-D8103F2F0AEC}" destId="{4729D990-06C8-45E4-AECA-48E66EBF4983}" srcOrd="0" destOrd="0" parTransId="{E545A836-E467-4044-8A08-1DC0D23D914C}" sibTransId="{8C6E54DE-5410-4734-902F-456D3A7AD753}"/>
    <dgm:cxn modelId="{E5B93924-198B-4521-9B8B-1E2825EEEF67}" type="presParOf" srcId="{0B5E4C69-5448-4163-BEB9-07AC2000FD07}" destId="{A9E83380-6866-4D27-9866-2E314FEB8ECD}" srcOrd="0" destOrd="0" presId="urn:microsoft.com/office/officeart/2005/8/layout/vList2"/>
    <dgm:cxn modelId="{0E268EA1-EF3F-498A-8761-94116081C4B5}" type="presParOf" srcId="{0B5E4C69-5448-4163-BEB9-07AC2000FD07}" destId="{BC008DA7-81B5-4D08-93F3-89F671F669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6079F-E076-4011-98D5-6BAC5005A7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9999176B-D4FE-4DBD-B8E0-7331297128EB}">
      <dgm:prSet/>
      <dgm:spPr/>
      <dgm:t>
        <a:bodyPr/>
        <a:lstStyle/>
        <a:p>
          <a:r>
            <a:rPr lang="it-IT"/>
            <a:t>Si stima che un ritardo di 2 secondi nel caricamento della pagina aumenti il bounce rate del 103% e</a:t>
          </a:r>
          <a:r>
            <a:rPr lang="it-IT" b="1"/>
            <a:t> il 53% dei visitatori dei siti da mobile abbandoni un processo di acquisto in corso se l'attesa per il caricamento della pagina supera i tre secondi</a:t>
          </a:r>
          <a:endParaRPr lang="it-IT"/>
        </a:p>
      </dgm:t>
    </dgm:pt>
    <dgm:pt modelId="{AA9205AF-609C-436E-9559-3056BFCCD537}" type="parTrans" cxnId="{77B365FC-A6D2-49E0-AFB0-755FDFC565E0}">
      <dgm:prSet/>
      <dgm:spPr/>
      <dgm:t>
        <a:bodyPr/>
        <a:lstStyle/>
        <a:p>
          <a:endParaRPr lang="it-IT"/>
        </a:p>
      </dgm:t>
    </dgm:pt>
    <dgm:pt modelId="{081103CB-D151-4CF8-9DA0-64AFD886FA87}" type="sibTrans" cxnId="{77B365FC-A6D2-49E0-AFB0-755FDFC565E0}">
      <dgm:prSet/>
      <dgm:spPr/>
      <dgm:t>
        <a:bodyPr/>
        <a:lstStyle/>
        <a:p>
          <a:endParaRPr lang="it-IT"/>
        </a:p>
      </dgm:t>
    </dgm:pt>
    <dgm:pt modelId="{3AFFC88A-66A4-4027-AA73-94263FFB1BA6}" type="pres">
      <dgm:prSet presAssocID="{8586079F-E076-4011-98D5-6BAC5005A756}" presName="linear" presStyleCnt="0">
        <dgm:presLayoutVars>
          <dgm:animLvl val="lvl"/>
          <dgm:resizeHandles val="exact"/>
        </dgm:presLayoutVars>
      </dgm:prSet>
      <dgm:spPr/>
    </dgm:pt>
    <dgm:pt modelId="{717C14D3-BB0C-4279-81EA-E3C9DE0F4B90}" type="pres">
      <dgm:prSet presAssocID="{9999176B-D4FE-4DBD-B8E0-7331297128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8E4062-B75B-4CFA-B589-3335F7EDB5FD}" type="presOf" srcId="{8586079F-E076-4011-98D5-6BAC5005A756}" destId="{3AFFC88A-66A4-4027-AA73-94263FFB1BA6}" srcOrd="0" destOrd="0" presId="urn:microsoft.com/office/officeart/2005/8/layout/vList2"/>
    <dgm:cxn modelId="{5A54F64E-D3A7-42B2-87BA-163B6E4A5DA4}" type="presOf" srcId="{9999176B-D4FE-4DBD-B8E0-7331297128EB}" destId="{717C14D3-BB0C-4279-81EA-E3C9DE0F4B90}" srcOrd="0" destOrd="0" presId="urn:microsoft.com/office/officeart/2005/8/layout/vList2"/>
    <dgm:cxn modelId="{77B365FC-A6D2-49E0-AFB0-755FDFC565E0}" srcId="{8586079F-E076-4011-98D5-6BAC5005A756}" destId="{9999176B-D4FE-4DBD-B8E0-7331297128EB}" srcOrd="0" destOrd="0" parTransId="{AA9205AF-609C-436E-9559-3056BFCCD537}" sibTransId="{081103CB-D151-4CF8-9DA0-64AFD886FA87}"/>
    <dgm:cxn modelId="{34B605A9-F060-4045-A1FB-8B6287BE0549}" type="presParOf" srcId="{3AFFC88A-66A4-4027-AA73-94263FFB1BA6}" destId="{717C14D3-BB0C-4279-81EA-E3C9DE0F4B9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F57D14-2CCB-41C9-A646-D98BEFDCCCBF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14353AB5-7B23-4076-ACE3-FBDB896BF036}">
      <dgm:prSet/>
      <dgm:spPr/>
      <dgm:t>
        <a:bodyPr/>
        <a:lstStyle/>
        <a:p>
          <a:r>
            <a:rPr lang="it-IT"/>
            <a:t>L'analisi delle performance dei siti di aziende retail dimostra che anche un ritardo di 100 millisecondi possa influire sul coinvolgimento del cliente e, di conseguenza, sul fatturato</a:t>
          </a:r>
        </a:p>
      </dgm:t>
    </dgm:pt>
    <dgm:pt modelId="{BF687016-2433-4CBC-A5AF-A2E26533E4CF}" type="parTrans" cxnId="{DED46E56-6047-4A52-9E15-5F803D1E465A}">
      <dgm:prSet/>
      <dgm:spPr/>
      <dgm:t>
        <a:bodyPr/>
        <a:lstStyle/>
        <a:p>
          <a:endParaRPr lang="it-IT"/>
        </a:p>
      </dgm:t>
    </dgm:pt>
    <dgm:pt modelId="{E7890E3A-9D7A-409E-8D87-160F0309F6F0}" type="sibTrans" cxnId="{DED46E56-6047-4A52-9E15-5F803D1E465A}">
      <dgm:prSet/>
      <dgm:spPr/>
      <dgm:t>
        <a:bodyPr/>
        <a:lstStyle/>
        <a:p>
          <a:endParaRPr lang="it-IT"/>
        </a:p>
      </dgm:t>
    </dgm:pt>
    <dgm:pt modelId="{6920A268-B5BB-466E-BA43-CBB9D8ACE0AC}" type="pres">
      <dgm:prSet presAssocID="{CFF57D14-2CCB-41C9-A646-D98BEFDCCCBF}" presName="linear" presStyleCnt="0">
        <dgm:presLayoutVars>
          <dgm:animLvl val="lvl"/>
          <dgm:resizeHandles val="exact"/>
        </dgm:presLayoutVars>
      </dgm:prSet>
      <dgm:spPr/>
    </dgm:pt>
    <dgm:pt modelId="{8044CA2D-CBB2-4A97-9018-140AD43761A9}" type="pres">
      <dgm:prSet presAssocID="{14353AB5-7B23-4076-ACE3-FBDB896BF03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A30254E-5311-4DFD-AC5B-147849D8D4CA}" type="presOf" srcId="{14353AB5-7B23-4076-ACE3-FBDB896BF036}" destId="{8044CA2D-CBB2-4A97-9018-140AD43761A9}" srcOrd="0" destOrd="0" presId="urn:microsoft.com/office/officeart/2005/8/layout/vList2"/>
    <dgm:cxn modelId="{DED46E56-6047-4A52-9E15-5F803D1E465A}" srcId="{CFF57D14-2CCB-41C9-A646-D98BEFDCCCBF}" destId="{14353AB5-7B23-4076-ACE3-FBDB896BF036}" srcOrd="0" destOrd="0" parTransId="{BF687016-2433-4CBC-A5AF-A2E26533E4CF}" sibTransId="{E7890E3A-9D7A-409E-8D87-160F0309F6F0}"/>
    <dgm:cxn modelId="{39911DF6-E206-4C3F-8B0F-730C63261E77}" type="presOf" srcId="{CFF57D14-2CCB-41C9-A646-D98BEFDCCCBF}" destId="{6920A268-B5BB-466E-BA43-CBB9D8ACE0AC}" srcOrd="0" destOrd="0" presId="urn:microsoft.com/office/officeart/2005/8/layout/vList2"/>
    <dgm:cxn modelId="{5CA4F862-ED34-47D6-9810-FE71FF8326B1}" type="presParOf" srcId="{6920A268-B5BB-466E-BA43-CBB9D8ACE0AC}" destId="{8044CA2D-CBB2-4A97-9018-140AD43761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A79EE7-6208-4069-9FE2-C7630F281E1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3B8DDF77-2891-47C6-8785-6247E81CCF29}">
      <dgm:prSet/>
      <dgm:spPr/>
      <dgm:t>
        <a:bodyPr/>
        <a:lstStyle/>
        <a:p>
          <a:r>
            <a:rPr lang="it-IT"/>
            <a:t>Già oggi una larga fetta del traffico internet è fatto da </a:t>
          </a:r>
          <a:r>
            <a:rPr lang="it-IT" b="1"/>
            <a:t>bot </a:t>
          </a:r>
          <a:r>
            <a:rPr lang="it-IT"/>
            <a:t>e a breve questa porzione arriverà a superare il 50%</a:t>
          </a:r>
        </a:p>
      </dgm:t>
    </dgm:pt>
    <dgm:pt modelId="{95D94AB4-C14E-4748-A2BE-E88D3D416D6F}" type="parTrans" cxnId="{840BEF5F-2552-429A-A29E-0834C6F84675}">
      <dgm:prSet/>
      <dgm:spPr/>
      <dgm:t>
        <a:bodyPr/>
        <a:lstStyle/>
        <a:p>
          <a:endParaRPr lang="it-IT"/>
        </a:p>
      </dgm:t>
    </dgm:pt>
    <dgm:pt modelId="{5F5D757B-5217-4C69-BFB0-E551EEBDC6AF}" type="sibTrans" cxnId="{840BEF5F-2552-429A-A29E-0834C6F84675}">
      <dgm:prSet/>
      <dgm:spPr/>
      <dgm:t>
        <a:bodyPr/>
        <a:lstStyle/>
        <a:p>
          <a:endParaRPr lang="it-IT"/>
        </a:p>
      </dgm:t>
    </dgm:pt>
    <dgm:pt modelId="{5EFC29EA-2784-4E50-8E2C-3395C44931A6}" type="pres">
      <dgm:prSet presAssocID="{04A79EE7-6208-4069-9FE2-C7630F281E1F}" presName="Name0" presStyleCnt="0">
        <dgm:presLayoutVars>
          <dgm:dir/>
          <dgm:resizeHandles val="exact"/>
        </dgm:presLayoutVars>
      </dgm:prSet>
      <dgm:spPr/>
    </dgm:pt>
    <dgm:pt modelId="{49909995-1FA7-4BE5-9830-EC14DA8AE838}" type="pres">
      <dgm:prSet presAssocID="{3B8DDF77-2891-47C6-8785-6247E81CCF29}" presName="node" presStyleLbl="node1" presStyleIdx="0" presStyleCnt="1">
        <dgm:presLayoutVars>
          <dgm:bulletEnabled val="1"/>
        </dgm:presLayoutVars>
      </dgm:prSet>
      <dgm:spPr/>
    </dgm:pt>
  </dgm:ptLst>
  <dgm:cxnLst>
    <dgm:cxn modelId="{751EA710-1DE3-4190-A7F4-BE3849ECD231}" type="presOf" srcId="{3B8DDF77-2891-47C6-8785-6247E81CCF29}" destId="{49909995-1FA7-4BE5-9830-EC14DA8AE838}" srcOrd="0" destOrd="0" presId="urn:microsoft.com/office/officeart/2005/8/layout/process1"/>
    <dgm:cxn modelId="{D95A0B2F-AB5A-420F-8DFB-76FDD8318071}" type="presOf" srcId="{04A79EE7-6208-4069-9FE2-C7630F281E1F}" destId="{5EFC29EA-2784-4E50-8E2C-3395C44931A6}" srcOrd="0" destOrd="0" presId="urn:microsoft.com/office/officeart/2005/8/layout/process1"/>
    <dgm:cxn modelId="{840BEF5F-2552-429A-A29E-0834C6F84675}" srcId="{04A79EE7-6208-4069-9FE2-C7630F281E1F}" destId="{3B8DDF77-2891-47C6-8785-6247E81CCF29}" srcOrd="0" destOrd="0" parTransId="{95D94AB4-C14E-4748-A2BE-E88D3D416D6F}" sibTransId="{5F5D757B-5217-4C69-BFB0-E551EEBDC6AF}"/>
    <dgm:cxn modelId="{E8ABBDA3-9536-4300-9AAE-98AC5B04F62A}" type="presParOf" srcId="{5EFC29EA-2784-4E50-8E2C-3395C44931A6}" destId="{49909995-1FA7-4BE5-9830-EC14DA8AE83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C0FC2A-D9E3-4A57-AFE7-75CD1281542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482F5B7A-AD69-4695-B02E-0EB21DE0B4F1}">
      <dgm:prSet/>
      <dgm:spPr/>
      <dgm:t>
        <a:bodyPr/>
        <a:lstStyle/>
        <a:p>
          <a:r>
            <a:rPr lang="it-IT"/>
            <a:t>I dati dicono che oggi il 43% dei tentativi di accesso agli account (di tutti i tipi: client di posta, e-commerce, home banking) è fatto da </a:t>
          </a:r>
          <a:r>
            <a:rPr lang="it-IT" b="1"/>
            <a:t>bot dannosi</a:t>
          </a:r>
          <a:endParaRPr lang="it-IT"/>
        </a:p>
      </dgm:t>
    </dgm:pt>
    <dgm:pt modelId="{8EEF47F8-E2A9-4747-AF2B-0401EED81D9F}" type="parTrans" cxnId="{1B121E13-60FE-4AE5-ABD8-C8278236A8F1}">
      <dgm:prSet/>
      <dgm:spPr/>
      <dgm:t>
        <a:bodyPr/>
        <a:lstStyle/>
        <a:p>
          <a:endParaRPr lang="it-IT"/>
        </a:p>
      </dgm:t>
    </dgm:pt>
    <dgm:pt modelId="{01632300-F1BA-459E-8F5B-BB8AD1F462C7}" type="sibTrans" cxnId="{1B121E13-60FE-4AE5-ABD8-C8278236A8F1}">
      <dgm:prSet/>
      <dgm:spPr/>
      <dgm:t>
        <a:bodyPr/>
        <a:lstStyle/>
        <a:p>
          <a:endParaRPr lang="it-IT"/>
        </a:p>
      </dgm:t>
    </dgm:pt>
    <dgm:pt modelId="{7180C6DA-419A-4C30-AB2C-FDE3A18CC61A}" type="pres">
      <dgm:prSet presAssocID="{7FC0FC2A-D9E3-4A57-AFE7-75CD12815429}" presName="Name0" presStyleCnt="0">
        <dgm:presLayoutVars>
          <dgm:dir/>
          <dgm:resizeHandles val="exact"/>
        </dgm:presLayoutVars>
      </dgm:prSet>
      <dgm:spPr/>
    </dgm:pt>
    <dgm:pt modelId="{B2DE7F05-020D-441D-8D0D-788DBB770589}" type="pres">
      <dgm:prSet presAssocID="{482F5B7A-AD69-4695-B02E-0EB21DE0B4F1}" presName="node" presStyleLbl="node1" presStyleIdx="0" presStyleCnt="1">
        <dgm:presLayoutVars>
          <dgm:bulletEnabled val="1"/>
        </dgm:presLayoutVars>
      </dgm:prSet>
      <dgm:spPr/>
    </dgm:pt>
  </dgm:ptLst>
  <dgm:cxnLst>
    <dgm:cxn modelId="{1B121E13-60FE-4AE5-ABD8-C8278236A8F1}" srcId="{7FC0FC2A-D9E3-4A57-AFE7-75CD12815429}" destId="{482F5B7A-AD69-4695-B02E-0EB21DE0B4F1}" srcOrd="0" destOrd="0" parTransId="{8EEF47F8-E2A9-4747-AF2B-0401EED81D9F}" sibTransId="{01632300-F1BA-459E-8F5B-BB8AD1F462C7}"/>
    <dgm:cxn modelId="{BCE9A186-B589-495C-85DD-EBFB9501A81C}" type="presOf" srcId="{482F5B7A-AD69-4695-B02E-0EB21DE0B4F1}" destId="{B2DE7F05-020D-441D-8D0D-788DBB770589}" srcOrd="0" destOrd="0" presId="urn:microsoft.com/office/officeart/2005/8/layout/process1"/>
    <dgm:cxn modelId="{F1AE50FE-6202-4B3F-AB6F-9C5FCBF83918}" type="presOf" srcId="{7FC0FC2A-D9E3-4A57-AFE7-75CD12815429}" destId="{7180C6DA-419A-4C30-AB2C-FDE3A18CC61A}" srcOrd="0" destOrd="0" presId="urn:microsoft.com/office/officeart/2005/8/layout/process1"/>
    <dgm:cxn modelId="{B88FA555-77C5-4FE3-8104-1F73B3DA9B1A}" type="presParOf" srcId="{7180C6DA-419A-4C30-AB2C-FDE3A18CC61A}" destId="{B2DE7F05-020D-441D-8D0D-788DBB77058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83F36D-AD9C-4F61-82C6-6852FC6663F9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it-IT"/>
        </a:p>
      </dgm:t>
    </dgm:pt>
    <dgm:pt modelId="{8F98EF6A-5DEC-4721-8D0E-A8C72ED62E0D}">
      <dgm:prSet/>
      <dgm:spPr/>
      <dgm:t>
        <a:bodyPr/>
        <a:lstStyle/>
        <a:p>
          <a:r>
            <a:rPr lang="it-IT" b="1"/>
            <a:t>Industria del ticketing</a:t>
          </a:r>
          <a:endParaRPr lang="it-IT"/>
        </a:p>
      </dgm:t>
    </dgm:pt>
    <dgm:pt modelId="{3C15FEB8-7E20-48E9-862A-77D1ADA64370}" type="parTrans" cxnId="{F76FC737-A7CA-4B81-B972-5792D34468BA}">
      <dgm:prSet/>
      <dgm:spPr/>
      <dgm:t>
        <a:bodyPr/>
        <a:lstStyle/>
        <a:p>
          <a:endParaRPr lang="it-IT"/>
        </a:p>
      </dgm:t>
    </dgm:pt>
    <dgm:pt modelId="{0C980C12-BB8A-463C-A12D-CE3807578603}" type="sibTrans" cxnId="{F76FC737-A7CA-4B81-B972-5792D34468BA}">
      <dgm:prSet/>
      <dgm:spPr/>
      <dgm:t>
        <a:bodyPr/>
        <a:lstStyle/>
        <a:p>
          <a:endParaRPr lang="it-IT"/>
        </a:p>
      </dgm:t>
    </dgm:pt>
    <dgm:pt modelId="{444643DE-DC09-46F5-8E51-CC54504D2ABD}">
      <dgm:prSet/>
      <dgm:spPr/>
      <dgm:t>
        <a:bodyPr/>
        <a:lstStyle/>
        <a:p>
          <a:r>
            <a:rPr lang="it-IT" b="1"/>
            <a:t>Siti governativi</a:t>
          </a:r>
          <a:endParaRPr lang="it-IT"/>
        </a:p>
      </dgm:t>
    </dgm:pt>
    <dgm:pt modelId="{532EA974-6694-4F93-B362-3900E4A93BFB}" type="parTrans" cxnId="{79A3067C-756A-4DC0-B347-962BE7AAAC5A}">
      <dgm:prSet/>
      <dgm:spPr/>
      <dgm:t>
        <a:bodyPr/>
        <a:lstStyle/>
        <a:p>
          <a:endParaRPr lang="it-IT"/>
        </a:p>
      </dgm:t>
    </dgm:pt>
    <dgm:pt modelId="{79418A20-0CF2-4B52-99A4-57644F8E2B84}" type="sibTrans" cxnId="{79A3067C-756A-4DC0-B347-962BE7AAAC5A}">
      <dgm:prSet/>
      <dgm:spPr/>
      <dgm:t>
        <a:bodyPr/>
        <a:lstStyle/>
        <a:p>
          <a:endParaRPr lang="it-IT"/>
        </a:p>
      </dgm:t>
    </dgm:pt>
    <dgm:pt modelId="{AEF5ADE2-45EE-44CB-A816-9A18A94575BA}">
      <dgm:prSet/>
      <dgm:spPr/>
      <dgm:t>
        <a:bodyPr/>
        <a:lstStyle/>
        <a:p>
          <a:r>
            <a:rPr lang="it-IT" b="1"/>
            <a:t>Votazioni elettroniche</a:t>
          </a:r>
          <a:endParaRPr lang="it-IT"/>
        </a:p>
      </dgm:t>
    </dgm:pt>
    <dgm:pt modelId="{BB1C5757-FB91-4FBF-850A-A5EFD7199C29}" type="parTrans" cxnId="{2AFE79A2-8CEF-4D4C-B634-5CC7414E83DF}">
      <dgm:prSet/>
      <dgm:spPr/>
      <dgm:t>
        <a:bodyPr/>
        <a:lstStyle/>
        <a:p>
          <a:endParaRPr lang="it-IT"/>
        </a:p>
      </dgm:t>
    </dgm:pt>
    <dgm:pt modelId="{E5B98508-E89E-4F21-AB7E-9E1592CF0238}" type="sibTrans" cxnId="{2AFE79A2-8CEF-4D4C-B634-5CC7414E83DF}">
      <dgm:prSet/>
      <dgm:spPr/>
      <dgm:t>
        <a:bodyPr/>
        <a:lstStyle/>
        <a:p>
          <a:endParaRPr lang="it-IT"/>
        </a:p>
      </dgm:t>
    </dgm:pt>
    <dgm:pt modelId="{2CBBC046-3E18-46E5-9B66-CDA87F878507}" type="pres">
      <dgm:prSet presAssocID="{2F83F36D-AD9C-4F61-82C6-6852FC6663F9}" presName="diagram" presStyleCnt="0">
        <dgm:presLayoutVars>
          <dgm:dir/>
          <dgm:resizeHandles val="exact"/>
        </dgm:presLayoutVars>
      </dgm:prSet>
      <dgm:spPr/>
    </dgm:pt>
    <dgm:pt modelId="{17347B4D-6EE4-49B5-A62D-A480CF1C784E}" type="pres">
      <dgm:prSet presAssocID="{8F98EF6A-5DEC-4721-8D0E-A8C72ED62E0D}" presName="node" presStyleLbl="node1" presStyleIdx="0" presStyleCnt="3">
        <dgm:presLayoutVars>
          <dgm:bulletEnabled val="1"/>
        </dgm:presLayoutVars>
      </dgm:prSet>
      <dgm:spPr/>
    </dgm:pt>
    <dgm:pt modelId="{51B75AD3-B4AA-41C7-B708-DD6F497BDBE8}" type="pres">
      <dgm:prSet presAssocID="{0C980C12-BB8A-463C-A12D-CE3807578603}" presName="sibTrans" presStyleCnt="0"/>
      <dgm:spPr/>
    </dgm:pt>
    <dgm:pt modelId="{FDC2D81A-2CB8-4C5F-96F5-BCBF0DB3BD80}" type="pres">
      <dgm:prSet presAssocID="{444643DE-DC09-46F5-8E51-CC54504D2ABD}" presName="node" presStyleLbl="node1" presStyleIdx="1" presStyleCnt="3">
        <dgm:presLayoutVars>
          <dgm:bulletEnabled val="1"/>
        </dgm:presLayoutVars>
      </dgm:prSet>
      <dgm:spPr/>
    </dgm:pt>
    <dgm:pt modelId="{C21C2227-F12C-4938-8F77-33A1EC1A0B72}" type="pres">
      <dgm:prSet presAssocID="{79418A20-0CF2-4B52-99A4-57644F8E2B84}" presName="sibTrans" presStyleCnt="0"/>
      <dgm:spPr/>
    </dgm:pt>
    <dgm:pt modelId="{C1B79F96-CC9E-4D21-BFC6-E8A2B823B3F9}" type="pres">
      <dgm:prSet presAssocID="{AEF5ADE2-45EE-44CB-A816-9A18A94575BA}" presName="node" presStyleLbl="node1" presStyleIdx="2" presStyleCnt="3">
        <dgm:presLayoutVars>
          <dgm:bulletEnabled val="1"/>
        </dgm:presLayoutVars>
      </dgm:prSet>
      <dgm:spPr/>
    </dgm:pt>
  </dgm:ptLst>
  <dgm:cxnLst>
    <dgm:cxn modelId="{F76FC737-A7CA-4B81-B972-5792D34468BA}" srcId="{2F83F36D-AD9C-4F61-82C6-6852FC6663F9}" destId="{8F98EF6A-5DEC-4721-8D0E-A8C72ED62E0D}" srcOrd="0" destOrd="0" parTransId="{3C15FEB8-7E20-48E9-862A-77D1ADA64370}" sibTransId="{0C980C12-BB8A-463C-A12D-CE3807578603}"/>
    <dgm:cxn modelId="{567B4A62-D4C5-4D55-9AF0-EDDD897BC840}" type="presOf" srcId="{444643DE-DC09-46F5-8E51-CC54504D2ABD}" destId="{FDC2D81A-2CB8-4C5F-96F5-BCBF0DB3BD80}" srcOrd="0" destOrd="0" presId="urn:microsoft.com/office/officeart/2005/8/layout/default"/>
    <dgm:cxn modelId="{79A3067C-756A-4DC0-B347-962BE7AAAC5A}" srcId="{2F83F36D-AD9C-4F61-82C6-6852FC6663F9}" destId="{444643DE-DC09-46F5-8E51-CC54504D2ABD}" srcOrd="1" destOrd="0" parTransId="{532EA974-6694-4F93-B362-3900E4A93BFB}" sibTransId="{79418A20-0CF2-4B52-99A4-57644F8E2B84}"/>
    <dgm:cxn modelId="{8D3DF482-8184-4A53-A8E2-3B3DB1A3126A}" type="presOf" srcId="{8F98EF6A-5DEC-4721-8D0E-A8C72ED62E0D}" destId="{17347B4D-6EE4-49B5-A62D-A480CF1C784E}" srcOrd="0" destOrd="0" presId="urn:microsoft.com/office/officeart/2005/8/layout/default"/>
    <dgm:cxn modelId="{F1B7E29B-C398-471C-9937-482874A38B9F}" type="presOf" srcId="{2F83F36D-AD9C-4F61-82C6-6852FC6663F9}" destId="{2CBBC046-3E18-46E5-9B66-CDA87F878507}" srcOrd="0" destOrd="0" presId="urn:microsoft.com/office/officeart/2005/8/layout/default"/>
    <dgm:cxn modelId="{2AFE79A2-8CEF-4D4C-B634-5CC7414E83DF}" srcId="{2F83F36D-AD9C-4F61-82C6-6852FC6663F9}" destId="{AEF5ADE2-45EE-44CB-A816-9A18A94575BA}" srcOrd="2" destOrd="0" parTransId="{BB1C5757-FB91-4FBF-850A-A5EFD7199C29}" sibTransId="{E5B98508-E89E-4F21-AB7E-9E1592CF0238}"/>
    <dgm:cxn modelId="{F369F8EC-CDFC-4361-A14E-4C6297172E49}" type="presOf" srcId="{AEF5ADE2-45EE-44CB-A816-9A18A94575BA}" destId="{C1B79F96-CC9E-4D21-BFC6-E8A2B823B3F9}" srcOrd="0" destOrd="0" presId="urn:microsoft.com/office/officeart/2005/8/layout/default"/>
    <dgm:cxn modelId="{4B27ED65-12DC-420D-BB0A-FCDECDB62BDC}" type="presParOf" srcId="{2CBBC046-3E18-46E5-9B66-CDA87F878507}" destId="{17347B4D-6EE4-49B5-A62D-A480CF1C784E}" srcOrd="0" destOrd="0" presId="urn:microsoft.com/office/officeart/2005/8/layout/default"/>
    <dgm:cxn modelId="{234AA060-A2F0-48B4-9F86-8119544CB90C}" type="presParOf" srcId="{2CBBC046-3E18-46E5-9B66-CDA87F878507}" destId="{51B75AD3-B4AA-41C7-B708-DD6F497BDBE8}" srcOrd="1" destOrd="0" presId="urn:microsoft.com/office/officeart/2005/8/layout/default"/>
    <dgm:cxn modelId="{9E4D3BA5-8A2E-4345-B89A-F63A060BF306}" type="presParOf" srcId="{2CBBC046-3E18-46E5-9B66-CDA87F878507}" destId="{FDC2D81A-2CB8-4C5F-96F5-BCBF0DB3BD80}" srcOrd="2" destOrd="0" presId="urn:microsoft.com/office/officeart/2005/8/layout/default"/>
    <dgm:cxn modelId="{153B19C6-DD81-4D55-B9A9-E91904D7ED64}" type="presParOf" srcId="{2CBBC046-3E18-46E5-9B66-CDA87F878507}" destId="{C21C2227-F12C-4938-8F77-33A1EC1A0B72}" srcOrd="3" destOrd="0" presId="urn:microsoft.com/office/officeart/2005/8/layout/default"/>
    <dgm:cxn modelId="{E7D58F73-6D18-4849-A612-FDD890B43693}" type="presParOf" srcId="{2CBBC046-3E18-46E5-9B66-CDA87F878507}" destId="{C1B79F96-CC9E-4D21-BFC6-E8A2B823B3F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33EDAB-9636-4EE5-AD92-DA8B3658FC5B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E7970122-DBD9-416A-8EE7-E8AC5CF0D8A6}">
      <dgm:prSet/>
      <dgm:spPr>
        <a:solidFill>
          <a:srgbClr val="FF0000"/>
        </a:solidFill>
      </dgm:spPr>
      <dgm:t>
        <a:bodyPr/>
        <a:lstStyle/>
        <a:p>
          <a:r>
            <a:rPr lang="it-IT"/>
            <a:t>Questo carica i server di richieste e rallenta anche i clienti umani, oltre a rappresentare un vero e proprio pericolo di sicurezza</a:t>
          </a:r>
        </a:p>
      </dgm:t>
    </dgm:pt>
    <dgm:pt modelId="{F722F270-D1B4-4EF8-B8AE-0BFCFF7909F9}" type="parTrans" cxnId="{2F86CC45-F289-49A1-8A94-A78C21AAC4E5}">
      <dgm:prSet/>
      <dgm:spPr/>
      <dgm:t>
        <a:bodyPr/>
        <a:lstStyle/>
        <a:p>
          <a:endParaRPr lang="it-IT"/>
        </a:p>
      </dgm:t>
    </dgm:pt>
    <dgm:pt modelId="{F00F6AEF-6DEF-4A1A-9D6C-49ED5D251D52}" type="sibTrans" cxnId="{2F86CC45-F289-49A1-8A94-A78C21AAC4E5}">
      <dgm:prSet/>
      <dgm:spPr/>
      <dgm:t>
        <a:bodyPr/>
        <a:lstStyle/>
        <a:p>
          <a:endParaRPr lang="it-IT"/>
        </a:p>
      </dgm:t>
    </dgm:pt>
    <dgm:pt modelId="{48B39933-5F09-48A4-A146-25A4D5051CDC}" type="pres">
      <dgm:prSet presAssocID="{1933EDAB-9636-4EE5-AD92-DA8B3658FC5B}" presName="linear" presStyleCnt="0">
        <dgm:presLayoutVars>
          <dgm:animLvl val="lvl"/>
          <dgm:resizeHandles val="exact"/>
        </dgm:presLayoutVars>
      </dgm:prSet>
      <dgm:spPr/>
    </dgm:pt>
    <dgm:pt modelId="{DE0972B2-453A-40A0-906C-AA530B86A7FB}" type="pres">
      <dgm:prSet presAssocID="{E7970122-DBD9-416A-8EE7-E8AC5CF0D8A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86CC45-F289-49A1-8A94-A78C21AAC4E5}" srcId="{1933EDAB-9636-4EE5-AD92-DA8B3658FC5B}" destId="{E7970122-DBD9-416A-8EE7-E8AC5CF0D8A6}" srcOrd="0" destOrd="0" parTransId="{F722F270-D1B4-4EF8-B8AE-0BFCFF7909F9}" sibTransId="{F00F6AEF-6DEF-4A1A-9D6C-49ED5D251D52}"/>
    <dgm:cxn modelId="{360CD08C-A448-4EA7-9E53-59D052DB0BD0}" type="presOf" srcId="{1933EDAB-9636-4EE5-AD92-DA8B3658FC5B}" destId="{48B39933-5F09-48A4-A146-25A4D5051CDC}" srcOrd="0" destOrd="0" presId="urn:microsoft.com/office/officeart/2005/8/layout/vList2"/>
    <dgm:cxn modelId="{C2C37FD5-F0EB-4F33-8A48-21BA0819DCFA}" type="presOf" srcId="{E7970122-DBD9-416A-8EE7-E8AC5CF0D8A6}" destId="{DE0972B2-453A-40A0-906C-AA530B86A7FB}" srcOrd="0" destOrd="0" presId="urn:microsoft.com/office/officeart/2005/8/layout/vList2"/>
    <dgm:cxn modelId="{AB34DFFF-CE97-488C-AB66-91728855A1EE}" type="presParOf" srcId="{48B39933-5F09-48A4-A146-25A4D5051CDC}" destId="{DE0972B2-453A-40A0-906C-AA530B86A7F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18B41-E1BC-4817-A5AF-5643AF1D0353}">
      <dsp:nvSpPr>
        <dsp:cNvPr id="0" name=""/>
        <dsp:cNvSpPr/>
      </dsp:nvSpPr>
      <dsp:spPr>
        <a:xfrm>
          <a:off x="0" y="1224292"/>
          <a:ext cx="10515600" cy="1632389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0607D-A36F-4F33-9949-71D28B6034E2}">
      <dsp:nvSpPr>
        <dsp:cNvPr id="0" name=""/>
        <dsp:cNvSpPr/>
      </dsp:nvSpPr>
      <dsp:spPr>
        <a:xfrm>
          <a:off x="4736" y="0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2008 – 1Tbs</a:t>
          </a:r>
        </a:p>
      </dsp:txBody>
      <dsp:txXfrm>
        <a:off x="4736" y="0"/>
        <a:ext cx="2278208" cy="1632389"/>
      </dsp:txXfrm>
    </dsp:sp>
    <dsp:sp modelId="{8927407A-FF5A-42A0-9FB7-7B6B426EA86E}">
      <dsp:nvSpPr>
        <dsp:cNvPr id="0" name=""/>
        <dsp:cNvSpPr/>
      </dsp:nvSpPr>
      <dsp:spPr>
        <a:xfrm>
          <a:off x="939792" y="1836438"/>
          <a:ext cx="408097" cy="408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3DAD7-5A77-4AB3-AB75-A25F92C6DC58}">
      <dsp:nvSpPr>
        <dsp:cNvPr id="0" name=""/>
        <dsp:cNvSpPr/>
      </dsp:nvSpPr>
      <dsp:spPr>
        <a:xfrm>
          <a:off x="2396855" y="2448584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2017 – 60 Tbs</a:t>
          </a:r>
        </a:p>
      </dsp:txBody>
      <dsp:txXfrm>
        <a:off x="2396855" y="2448584"/>
        <a:ext cx="2278208" cy="1632389"/>
      </dsp:txXfrm>
    </dsp:sp>
    <dsp:sp modelId="{5411069B-1F41-4735-B405-04D36978AD6D}">
      <dsp:nvSpPr>
        <dsp:cNvPr id="0" name=""/>
        <dsp:cNvSpPr/>
      </dsp:nvSpPr>
      <dsp:spPr>
        <a:xfrm>
          <a:off x="3331911" y="1836438"/>
          <a:ext cx="408097" cy="408097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3EC05-4376-402C-8BDD-087FC3D23B58}">
      <dsp:nvSpPr>
        <dsp:cNvPr id="0" name=""/>
        <dsp:cNvSpPr/>
      </dsp:nvSpPr>
      <dsp:spPr>
        <a:xfrm>
          <a:off x="4788975" y="0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2018 – 72 Tbs</a:t>
          </a:r>
        </a:p>
      </dsp:txBody>
      <dsp:txXfrm>
        <a:off x="4788975" y="0"/>
        <a:ext cx="2278208" cy="1632389"/>
      </dsp:txXfrm>
    </dsp:sp>
    <dsp:sp modelId="{2A355D5C-6776-4502-9456-7F7ACA0520AF}">
      <dsp:nvSpPr>
        <dsp:cNvPr id="0" name=""/>
        <dsp:cNvSpPr/>
      </dsp:nvSpPr>
      <dsp:spPr>
        <a:xfrm>
          <a:off x="5724030" y="1836438"/>
          <a:ext cx="408097" cy="40809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03907-F4AB-486F-81C8-D683204DBCA4}">
      <dsp:nvSpPr>
        <dsp:cNvPr id="0" name=""/>
        <dsp:cNvSpPr/>
      </dsp:nvSpPr>
      <dsp:spPr>
        <a:xfrm>
          <a:off x="7181094" y="2448584"/>
          <a:ext cx="2278208" cy="1632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/>
            <a:t>2022 – 25000 Tbs</a:t>
          </a:r>
        </a:p>
      </dsp:txBody>
      <dsp:txXfrm>
        <a:off x="7181094" y="2448584"/>
        <a:ext cx="2278208" cy="1632389"/>
      </dsp:txXfrm>
    </dsp:sp>
    <dsp:sp modelId="{3C7AFF52-843A-483C-9136-EC6435D89FAF}">
      <dsp:nvSpPr>
        <dsp:cNvPr id="0" name=""/>
        <dsp:cNvSpPr/>
      </dsp:nvSpPr>
      <dsp:spPr>
        <a:xfrm>
          <a:off x="8116150" y="1836438"/>
          <a:ext cx="408097" cy="408097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2B2E0-A32F-43A6-AC07-5F23A5B61613}">
      <dsp:nvSpPr>
        <dsp:cNvPr id="0" name=""/>
        <dsp:cNvSpPr/>
      </dsp:nvSpPr>
      <dsp:spPr>
        <a:xfrm>
          <a:off x="0" y="40561"/>
          <a:ext cx="3363974" cy="3334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Gran parte del lavoro è dato dal </a:t>
          </a:r>
          <a:r>
            <a:rPr lang="it-IT" sz="2500" b="1" kern="1200"/>
            <a:t>filtrare il traffico</a:t>
          </a:r>
          <a:r>
            <a:rPr lang="it-IT" sz="2500" kern="1200"/>
            <a:t>, cercano di</a:t>
          </a:r>
          <a:r>
            <a:rPr lang="it-IT" sz="2500" b="1" kern="1200"/>
            <a:t> discernere uomini da macchine e bot criminali da macchine non dannose</a:t>
          </a:r>
          <a:endParaRPr lang="it-IT" sz="2500" kern="1200"/>
        </a:p>
      </dsp:txBody>
      <dsp:txXfrm>
        <a:off x="162777" y="203338"/>
        <a:ext cx="3038420" cy="30089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8711B-98AB-4AA6-973F-E4C7DA0FD0FD}">
      <dsp:nvSpPr>
        <dsp:cNvPr id="0" name=""/>
        <dsp:cNvSpPr/>
      </dsp:nvSpPr>
      <dsp:spPr>
        <a:xfrm>
          <a:off x="0" y="1725"/>
          <a:ext cx="4805691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Oggi i classici CAPTCHA sono al 99% inutili</a:t>
          </a:r>
          <a:endParaRPr lang="it-IT" sz="2100" kern="1200"/>
        </a:p>
      </dsp:txBody>
      <dsp:txXfrm>
        <a:off x="40780" y="42505"/>
        <a:ext cx="4724131" cy="7538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D07E-D980-4B0D-A0A1-FB87D390D8F3}">
      <dsp:nvSpPr>
        <dsp:cNvPr id="0" name=""/>
        <dsp:cNvSpPr/>
      </dsp:nvSpPr>
      <dsp:spPr>
        <a:xfrm>
          <a:off x="3496" y="0"/>
          <a:ext cx="7154023" cy="41543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I bot più evoluti sono in grado di superarli e fanno solo perdere tempo, aumentando in modo esponenziale la frequenza di rimbalzo degli utenti, ossia il numero di persone che termina la procedura in corso sia essa una registrazione a un servizio o un acquisto online</a:t>
          </a:r>
        </a:p>
      </dsp:txBody>
      <dsp:txXfrm>
        <a:off x="125173" y="121677"/>
        <a:ext cx="6910669" cy="39110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5D934-F0AC-4B22-A26B-1F369B767653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Quando vi siete trovati davanti a sistemi come reCAPTCHA avete insegnato a sistemi come Google Books e Google Scholar a leggere quelle parole verso l'interno della pagina, che nelle scansioni di libri e pubblicazioni risultano deformate</a:t>
          </a:r>
        </a:p>
      </dsp:txBody>
      <dsp:txXfrm>
        <a:off x="125652" y="148571"/>
        <a:ext cx="4341717" cy="23226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8956D-43C8-44E9-9246-8C01658CC108}">
      <dsp:nvSpPr>
        <dsp:cNvPr id="0" name=""/>
        <dsp:cNvSpPr/>
      </dsp:nvSpPr>
      <dsp:spPr>
        <a:xfrm>
          <a:off x="0" y="326371"/>
          <a:ext cx="4977578" cy="29865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Oggi che il focus di buona parte dell'industria informatica è spostato sull'auto a guida autonoma, cosa vi viene chiesto di fare per dimostrare di essere umani? </a:t>
          </a:r>
        </a:p>
      </dsp:txBody>
      <dsp:txXfrm>
        <a:off x="87473" y="413844"/>
        <a:ext cx="4802632" cy="28116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8DF12-F0FD-43EB-8148-CCEFFED706B6}">
      <dsp:nvSpPr>
        <dsp:cNvPr id="0" name=""/>
        <dsp:cNvSpPr/>
      </dsp:nvSpPr>
      <dsp:spPr>
        <a:xfrm>
          <a:off x="0" y="30384"/>
          <a:ext cx="6586489" cy="2141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Oggi i sistemi di autenticazione utilizzano altri metodi per capire se quella che hanno di fronte è una persona o una macchina</a:t>
          </a:r>
        </a:p>
      </dsp:txBody>
      <dsp:txXfrm>
        <a:off x="104520" y="134904"/>
        <a:ext cx="6377449" cy="1932060"/>
      </dsp:txXfrm>
    </dsp:sp>
    <dsp:sp modelId="{DD3FAAD0-A0C5-456A-AB6B-D7185C1C9283}">
      <dsp:nvSpPr>
        <dsp:cNvPr id="0" name=""/>
        <dsp:cNvSpPr/>
      </dsp:nvSpPr>
      <dsp:spPr>
        <a:xfrm>
          <a:off x="0" y="2171484"/>
          <a:ext cx="6586489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Micromovimenti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Come si digita la password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Riconoscimento biometrico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300" kern="1200"/>
            <a:t>Autentificazione a due fattori</a:t>
          </a:r>
        </a:p>
      </dsp:txBody>
      <dsp:txXfrm>
        <a:off x="0" y="2171484"/>
        <a:ext cx="6586489" cy="15835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D6278-D4CF-4395-9041-8C701462896D}">
      <dsp:nvSpPr>
        <dsp:cNvPr id="0" name=""/>
        <dsp:cNvSpPr/>
      </dsp:nvSpPr>
      <dsp:spPr>
        <a:xfrm>
          <a:off x="0" y="204399"/>
          <a:ext cx="6586489" cy="3376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/>
            <a:t>Le botnet zombie ormai sono diffuse non solo sui sistemi desktop, ma prendono di mira anche dispositivi mobili e </a:t>
          </a:r>
          <a:r>
            <a:rPr lang="it-IT" sz="3900" b="1" kern="1200"/>
            <a:t>oggetti connessi IoT</a:t>
          </a:r>
          <a:endParaRPr lang="it-IT" sz="3900" kern="1200"/>
        </a:p>
      </dsp:txBody>
      <dsp:txXfrm>
        <a:off x="164833" y="369232"/>
        <a:ext cx="6256823" cy="30469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5E8B6-3132-46FE-8512-B493FE594C9B}">
      <dsp:nvSpPr>
        <dsp:cNvPr id="0" name=""/>
        <dsp:cNvSpPr/>
      </dsp:nvSpPr>
      <dsp:spPr>
        <a:xfrm>
          <a:off x="0" y="125879"/>
          <a:ext cx="4593021" cy="2368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 qui al 2020 il 25% degli attacchi di </a:t>
          </a:r>
          <a:r>
            <a:rPr lang="it-IT" sz="2300" kern="1200" dirty="0" err="1"/>
            <a:t>botnet</a:t>
          </a:r>
          <a:r>
            <a:rPr lang="it-IT" sz="2300" kern="1200" dirty="0"/>
            <a:t> utilizzerà sistemi IoT corrotti, mentre i budget stanziati per proteggere il mondo IoT sarà pari solo al 10% del totale degli investimenti di sicurezza</a:t>
          </a:r>
        </a:p>
      </dsp:txBody>
      <dsp:txXfrm>
        <a:off x="115600" y="241479"/>
        <a:ext cx="4361821" cy="213688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5B7F9-6F6C-4A0A-BA28-CD6A1CD69C32}">
      <dsp:nvSpPr>
        <dsp:cNvPr id="0" name=""/>
        <dsp:cNvSpPr/>
      </dsp:nvSpPr>
      <dsp:spPr>
        <a:xfrm>
          <a:off x="0" y="195080"/>
          <a:ext cx="5120113" cy="307206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/>
            <a:t>L'intelligenza artificiale è utilizzata per passare al setaccio la vita degli utenti</a:t>
          </a:r>
          <a:r>
            <a:rPr lang="it-IT" sz="3100" kern="1200"/>
            <a:t>, a partire dai dati pubblici, per 'indovinare' le credenziali di accesso ai diversi servizi</a:t>
          </a:r>
        </a:p>
      </dsp:txBody>
      <dsp:txXfrm>
        <a:off x="89978" y="285058"/>
        <a:ext cx="4940157" cy="289211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1EA9-B943-4EDC-ABE7-1BD4EB77CF8D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Passando al setaccio conversazioni e chat </a:t>
          </a:r>
          <a:r>
            <a:rPr lang="it-IT" sz="2500" b="1" kern="1200"/>
            <a:t>un'AI può riuscire a parlare con i contatti di un utente spacciandosi per lui</a:t>
          </a:r>
          <a:r>
            <a:rPr lang="it-IT" sz="2500" kern="1200"/>
            <a:t>, senza destare il minimo sospetto fino a 7 o 8 battute</a:t>
          </a:r>
        </a:p>
      </dsp:txBody>
      <dsp:txXfrm>
        <a:off x="125652" y="148571"/>
        <a:ext cx="4341717" cy="2322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FF86C-A6CE-4F5D-9ECB-9DAE82231A45}">
      <dsp:nvSpPr>
        <dsp:cNvPr id="0" name=""/>
        <dsp:cNvSpPr/>
      </dsp:nvSpPr>
      <dsp:spPr>
        <a:xfrm>
          <a:off x="0" y="22919"/>
          <a:ext cx="4593021" cy="2574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La banda totale a disposizione degli utenti nelle loro connessioni casalinghe o mobile eccede di gran lunga quella che le reti attualmente potrebbero realmente erogare</a:t>
          </a:r>
        </a:p>
      </dsp:txBody>
      <dsp:txXfrm>
        <a:off x="125652" y="148571"/>
        <a:ext cx="4341717" cy="23226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261D1-80D6-4EF7-A707-967ACBC8AE91}">
      <dsp:nvSpPr>
        <dsp:cNvPr id="0" name=""/>
        <dsp:cNvSpPr/>
      </dsp:nvSpPr>
      <dsp:spPr>
        <a:xfrm>
          <a:off x="0" y="6144"/>
          <a:ext cx="4977578" cy="3627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Pensateci due volte prima di rispondere, oppure utilizzate un sistema a due fattori per controllare di non essere in chat con una macchina. </a:t>
          </a:r>
          <a:r>
            <a:rPr lang="it-IT" sz="3100" b="1" kern="1200"/>
            <a:t>Che vi sta chiamando '</a:t>
          </a:r>
          <a:r>
            <a:rPr lang="it-IT" sz="3100" b="1" i="1" kern="1200"/>
            <a:t>Patatino</a:t>
          </a:r>
          <a:r>
            <a:rPr lang="it-IT" sz="3100" b="1" kern="1200"/>
            <a:t>'</a:t>
          </a:r>
          <a:endParaRPr lang="it-IT" sz="3100" kern="1200"/>
        </a:p>
      </dsp:txBody>
      <dsp:txXfrm>
        <a:off x="177056" y="183200"/>
        <a:ext cx="4623466" cy="3272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83380-6866-4D27-9866-2E314FEB8ECD}">
      <dsp:nvSpPr>
        <dsp:cNvPr id="0" name=""/>
        <dsp:cNvSpPr/>
      </dsp:nvSpPr>
      <dsp:spPr>
        <a:xfrm>
          <a:off x="0" y="13644"/>
          <a:ext cx="5127029" cy="17046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Molti calcoli, riconoscimenti, azioni dovranno avvenire in tempi brevissimi</a:t>
          </a:r>
        </a:p>
      </dsp:txBody>
      <dsp:txXfrm>
        <a:off x="83216" y="96860"/>
        <a:ext cx="4960597" cy="1538258"/>
      </dsp:txXfrm>
    </dsp:sp>
    <dsp:sp modelId="{BC008DA7-81B5-4D08-93F3-89F671F669B3}">
      <dsp:nvSpPr>
        <dsp:cNvPr id="0" name=""/>
        <dsp:cNvSpPr/>
      </dsp:nvSpPr>
      <dsp:spPr>
        <a:xfrm>
          <a:off x="0" y="1718334"/>
          <a:ext cx="5127029" cy="205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8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IoT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Robotica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5G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Guida autonoma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/>
            <a:t>App</a:t>
          </a:r>
        </a:p>
      </dsp:txBody>
      <dsp:txXfrm>
        <a:off x="0" y="1718334"/>
        <a:ext cx="5127029" cy="2053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C14D3-BB0C-4279-81EA-E3C9DE0F4B90}">
      <dsp:nvSpPr>
        <dsp:cNvPr id="0" name=""/>
        <dsp:cNvSpPr/>
      </dsp:nvSpPr>
      <dsp:spPr>
        <a:xfrm>
          <a:off x="0" y="210069"/>
          <a:ext cx="3797807" cy="3931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Si stima che un ritardo di 2 secondi nel caricamento della pagina aumenti il bounce rate del 103% e</a:t>
          </a:r>
          <a:r>
            <a:rPr lang="it-IT" sz="2400" b="1" kern="1200"/>
            <a:t> il 53% dei visitatori dei siti da mobile abbandoni un processo di acquisto in corso se l'attesa per il caricamento della pagina supera i tre secondi</a:t>
          </a:r>
          <a:endParaRPr lang="it-IT" sz="2400" kern="1200"/>
        </a:p>
      </dsp:txBody>
      <dsp:txXfrm>
        <a:off x="185394" y="395463"/>
        <a:ext cx="3427019" cy="3560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4CA2D-CBB2-4A97-9018-140AD43761A9}">
      <dsp:nvSpPr>
        <dsp:cNvPr id="0" name=""/>
        <dsp:cNvSpPr/>
      </dsp:nvSpPr>
      <dsp:spPr>
        <a:xfrm>
          <a:off x="0" y="159702"/>
          <a:ext cx="3627063" cy="3067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L'analisi delle performance dei siti di aziende retail dimostra che anche un ritardo di 100 millisecondi possa influire sul coinvolgimento del cliente e, di conseguenza, sul fatturato</a:t>
          </a:r>
        </a:p>
      </dsp:txBody>
      <dsp:txXfrm>
        <a:off x="149755" y="309457"/>
        <a:ext cx="3327553" cy="2768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09995-1FA7-4BE5-9830-EC14DA8AE838}">
      <dsp:nvSpPr>
        <dsp:cNvPr id="0" name=""/>
        <dsp:cNvSpPr/>
      </dsp:nvSpPr>
      <dsp:spPr>
        <a:xfrm>
          <a:off x="2961" y="0"/>
          <a:ext cx="6060194" cy="24385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Già oggi una larga fetta del traffico internet è fatto da </a:t>
          </a:r>
          <a:r>
            <a:rPr lang="it-IT" sz="3400" b="1" kern="1200"/>
            <a:t>bot </a:t>
          </a:r>
          <a:r>
            <a:rPr lang="it-IT" sz="3400" kern="1200"/>
            <a:t>e a breve questa porzione arriverà a superare il 50%</a:t>
          </a:r>
        </a:p>
      </dsp:txBody>
      <dsp:txXfrm>
        <a:off x="74384" y="71423"/>
        <a:ext cx="5917348" cy="22957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E7F05-020D-441D-8D0D-788DBB770589}">
      <dsp:nvSpPr>
        <dsp:cNvPr id="0" name=""/>
        <dsp:cNvSpPr/>
      </dsp:nvSpPr>
      <dsp:spPr>
        <a:xfrm>
          <a:off x="2242" y="0"/>
          <a:ext cx="4588535" cy="26198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I dati dicono che oggi il 43% dei tentativi di accesso agli account (di tutti i tipi: client di posta, e-commerce, home banking) è fatto da </a:t>
          </a:r>
          <a:r>
            <a:rPr lang="it-IT" sz="2700" b="1" kern="1200"/>
            <a:t>bot dannosi</a:t>
          </a:r>
          <a:endParaRPr lang="it-IT" sz="2700" kern="1200"/>
        </a:p>
      </dsp:txBody>
      <dsp:txXfrm>
        <a:off x="78974" y="76732"/>
        <a:ext cx="4435071" cy="24663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7B4D-6EE4-49B5-A62D-A480CF1C784E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Industria del ticketing</a:t>
          </a:r>
          <a:endParaRPr lang="it-IT" sz="4600" kern="1200"/>
        </a:p>
      </dsp:txBody>
      <dsp:txXfrm>
        <a:off x="1748064" y="2975"/>
        <a:ext cx="3342605" cy="2005563"/>
      </dsp:txXfrm>
    </dsp:sp>
    <dsp:sp modelId="{FDC2D81A-2CB8-4C5F-96F5-BCBF0DB3BD80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Siti governativi</a:t>
          </a:r>
          <a:endParaRPr lang="it-IT" sz="4600" kern="1200"/>
        </a:p>
      </dsp:txBody>
      <dsp:txXfrm>
        <a:off x="5424930" y="2975"/>
        <a:ext cx="3342605" cy="2005563"/>
      </dsp:txXfrm>
    </dsp:sp>
    <dsp:sp modelId="{C1B79F96-CC9E-4D21-BFC6-E8A2B823B3F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600" b="1" kern="1200"/>
            <a:t>Votazioni elettroniche</a:t>
          </a:r>
          <a:endParaRPr lang="it-IT" sz="4600" kern="1200"/>
        </a:p>
      </dsp:txBody>
      <dsp:txXfrm>
        <a:off x="3586497" y="2342799"/>
        <a:ext cx="3342605" cy="20055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72B2-453A-40A0-906C-AA530B86A7FB}">
      <dsp:nvSpPr>
        <dsp:cNvPr id="0" name=""/>
        <dsp:cNvSpPr/>
      </dsp:nvSpPr>
      <dsp:spPr>
        <a:xfrm>
          <a:off x="0" y="97799"/>
          <a:ext cx="4593021" cy="242424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Questo carica i server di richieste e rallenta anche i clienti umani, oltre a rappresentare un vero e proprio pericolo di sicurezza</a:t>
          </a:r>
        </a:p>
      </dsp:txBody>
      <dsp:txXfrm>
        <a:off x="118342" y="216141"/>
        <a:ext cx="4356337" cy="218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FEE37-4943-467E-B249-F8C282F0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88D8F5-AEEC-4889-BD71-F74CF1511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09FA29-ADE2-4BA2-AFB8-5687D9F7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EF8E09-3B37-42E6-A780-296A85E0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E2395B-2146-414D-86EE-5A649CD7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24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C8AE1-166D-4A4E-A01A-85795BB1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20E478-F519-4759-BEC9-8D85B7E7D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5710BF-2D29-4088-9894-E98EB511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1FBC76-AFFA-4358-8902-DD5CEF7B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7F6781-2049-41D2-A1D2-4CFC6EB6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90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D35C83-6AC2-4141-9EFC-AC91A0657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04B540F-1329-410D-A49C-EEFCCF0D1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4F76F1-557F-46EB-8CE8-C8F1A019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EAC5A-02DD-44CB-8C17-0388C4B7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73EE51-C6AC-4D7B-8730-0A3C11A7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45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E4BFF-0F43-4DE7-869B-C03C0A70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C23E82-E880-4D84-837A-88073EC2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7EB7E3-1016-4A23-94EB-24E58F48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D22DD5-97D4-4BCA-ACF3-89EB389D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4B8352-710C-4004-9F3E-1822E964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3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64F341-4B3C-4959-B3D2-8F960582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F2DB39-5BDA-4A1D-A013-ADBAC869A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2BA64A-948A-4CEC-88CA-7C381842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E23F30-27A9-4740-9609-39A47DFA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8D7DA0-AD80-409B-B832-3BF8F37E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02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B2FF67-880D-4536-8172-700ABFEC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46179A-CB70-4360-A783-3434CFCC2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8ACBB3-BCC7-41FA-A3AF-203E3B622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B3F47-3C5B-4FE6-B80B-396C87C3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EA6E7B-39E1-4CD6-8529-784085B9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89AD51-6888-4765-AF33-780C4673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0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64E35-3536-40CD-A7B0-4663DA72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16D5D0-B6BB-4818-BA25-6773A24E8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E8D205-9CB3-4D80-9CFD-FAE0D2A74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D68EFB-2123-45A9-94E6-F030F8D1B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2D01AC-852B-4BD6-AC08-1C272B56A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1E431D8-5B2A-45A9-A890-C3058994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49E4BA7-24CE-4F32-9912-47F13D66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5D43AA-1AC5-4F95-BFA8-112C3A35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91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EF3EAE-9BAF-4A93-94C8-D5C333E4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4721B4-0330-44EE-A740-164211B2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6033724-396D-4697-8D32-FFD7F54D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0A4F67-A50C-40AF-9B36-E45A6912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02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2F2713-0B54-4380-A41A-BCE763CF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95C2E-74C2-4C8D-A748-DADDDF4A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9345F1-1DBD-4FE6-8F46-AA80AC3A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28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A842DA-753F-45B1-9B0E-80CA9F5D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BF03EE-F993-4562-9B2C-4B79D46F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30A89D-EDB1-4BEE-885B-710DE4C3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13B547-40B0-4D2D-8E46-C3021FEB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0F458B-F725-4813-86A3-3ED69A5F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9956A-6FB1-40C5-8D4E-F9F93193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10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7C673-2BBF-4D31-BDB2-76EE0189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E26D5C3-1435-4DF5-A8EA-060575A55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B32939-FFDA-4208-9893-B2EF03CAB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2784A1-039A-4A8B-A4E2-23E7BF89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EFA3E6-3616-41CD-BABB-2230BD8E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59A89-3CD7-4262-9371-842BC281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34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6129EA-2F59-443B-AE36-6D151B6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71B3A3-B843-4729-8A87-5354A0331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639CEF-669E-4A4B-A668-C99B20CEA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4D6BC-557D-4D8C-89D3-2DC72C99CE81}" type="datetimeFigureOut">
              <a:rPr lang="it-IT" smtClean="0"/>
              <a:t>30/05/2019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852F86-D777-41D2-8199-5C5059EC3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14B328-547B-4C5C-879C-023BEA8E0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1753-B3A9-4B65-B483-C00B2734D3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57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4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8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2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E21824-9252-4DDB-957F-884458CE1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it-IT" sz="5800"/>
              <a:t>Bot e streaming stanno uccidendo internet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56B90A-D8CB-407C-AE20-331829AF4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accent1"/>
                </a:solidFill>
              </a:rPr>
              <a:t>Che sia arrivato il momento del crollo della banda internet?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02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78826E-300E-4D06-809F-E220E3D7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Approccio Edge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https://pro.hwupgrade.it/articoli/tlc-mobile/5330/internet_structure.jpg">
            <a:extLst>
              <a:ext uri="{FF2B5EF4-FFF2-40B4-BE49-F238E27FC236}">
                <a16:creationId xmlns:a16="http://schemas.microsoft.com/office/drawing/2014/main" id="{BD6FED0F-5AB9-4527-94D4-8689E53D7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r="4851" b="1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F9671C-1867-49E6-BFD6-552CC0CF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L'approccio </a:t>
            </a:r>
            <a:r>
              <a:rPr lang="it-IT" sz="2000" b="1" i="1">
                <a:solidFill>
                  <a:srgbClr val="000000"/>
                </a:solidFill>
              </a:rPr>
              <a:t>Edge</a:t>
            </a:r>
            <a:r>
              <a:rPr lang="it-IT" sz="2000">
                <a:solidFill>
                  <a:srgbClr val="000000"/>
                </a:solidFill>
              </a:rPr>
              <a:t> basato su una rete capillare di piccoli datacenter distribuiti sul territorio prende di petto il problema, accorciando la strada che i contenuti devono fare per arrivare sul display dell'utente finali, senza transitare da connessioni internazionali, con vantaggi in termini di latenza, ma anche di gestione del traffico e dei carichi</a:t>
            </a:r>
          </a:p>
        </p:txBody>
      </p:sp>
    </p:spTree>
    <p:extLst>
      <p:ext uri="{BB962C8B-B14F-4D97-AF65-F5344CB8AC3E}">
        <p14:creationId xmlns:p14="http://schemas.microsoft.com/office/powerpoint/2010/main" val="37291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E62B1-2DE6-4105-B7E3-A57CDBA7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t-IT"/>
              <a:t>Calcoli, calcoli e ancora calcoli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BC4E8AF-8F8E-4BCF-B6D9-954946D2C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519707"/>
              </p:ext>
            </p:extLst>
          </p:nvPr>
        </p:nvGraphicFramePr>
        <p:xfrm>
          <a:off x="648930" y="2438400"/>
          <a:ext cx="512702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Risultati immagini per calculus">
            <a:extLst>
              <a:ext uri="{FF2B5EF4-FFF2-40B4-BE49-F238E27FC236}">
                <a16:creationId xmlns:a16="http://schemas.microsoft.com/office/drawing/2014/main" id="{27CAECF5-AC4A-4E74-BCA7-574D62247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43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6" name="Rectangle 7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A07B44-83BD-4339-B3AF-8D04BC84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Velocità sopra tutto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DFA253-43E4-40E3-BF6B-B03AE052C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762" y="4525347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Oggi è cruciale essere veloci per le </a:t>
            </a:r>
            <a:r>
              <a:rPr lang="en-US" sz="2400" b="1"/>
              <a:t>piattaforme di vendita online</a:t>
            </a:r>
            <a:endParaRPr lang="en-US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754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8CE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isultati immagini per speed">
            <a:extLst>
              <a:ext uri="{FF2B5EF4-FFF2-40B4-BE49-F238E27FC236}">
                <a16:creationId xmlns:a16="http://schemas.microsoft.com/office/drawing/2014/main" id="{56130A62-C1A8-4FCF-B26B-96F9D4C20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5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4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768E32-657B-45AD-8F16-EFBD87A5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Quanto si perde se si è lenti?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25E104D-7A22-448E-8524-981C7D322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175582"/>
              </p:ext>
            </p:extLst>
          </p:nvPr>
        </p:nvGraphicFramePr>
        <p:xfrm>
          <a:off x="838200" y="1825625"/>
          <a:ext cx="37978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Risultati immagini per lose">
            <a:extLst>
              <a:ext uri="{FF2B5EF4-FFF2-40B4-BE49-F238E27FC236}">
                <a16:creationId xmlns:a16="http://schemas.microsoft.com/office/drawing/2014/main" id="{ADAA0978-674A-49EF-A19F-884B7F41B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" b="-2"/>
          <a:stretch/>
        </p:blipFill>
        <p:spPr bwMode="auto"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67422-827E-441C-9347-461CB20C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it-IT" dirty="0"/>
              <a:t>Quanto si perde se si è lenti?</a:t>
            </a:r>
          </a:p>
        </p:txBody>
      </p:sp>
      <p:pic>
        <p:nvPicPr>
          <p:cNvPr id="9218" name="Picture 2" descr="Risultati immagini per lose">
            <a:extLst>
              <a:ext uri="{FF2B5EF4-FFF2-40B4-BE49-F238E27FC236}">
                <a16:creationId xmlns:a16="http://schemas.microsoft.com/office/drawing/2014/main" id="{E35F0CF0-055F-413A-812D-04FE309D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94" y="2589086"/>
            <a:ext cx="5019979" cy="27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223D4B6D-F47C-4945-A8DB-DF7323C1B8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991391"/>
              </p:ext>
            </p:extLst>
          </p:nvPr>
        </p:nvGraphicFramePr>
        <p:xfrm>
          <a:off x="7781373" y="2279151"/>
          <a:ext cx="3627063" cy="3387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59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5BD305-A39E-48F6-9D25-272B3A32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it-IT" dirty="0"/>
              <a:t>Solo gli umani accedono ad internet?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1B0A4F8-06E1-4F87-AF3F-C8549EBEE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065073"/>
              </p:ext>
            </p:extLst>
          </p:nvPr>
        </p:nvGraphicFramePr>
        <p:xfrm>
          <a:off x="1571811" y="3060017"/>
          <a:ext cx="6066118" cy="243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42" name="Picture 2" descr="Risultati immagini per bot">
            <a:extLst>
              <a:ext uri="{FF2B5EF4-FFF2-40B4-BE49-F238E27FC236}">
                <a16:creationId xmlns:a16="http://schemas.microsoft.com/office/drawing/2014/main" id="{EAC6F731-E7B0-4542-8E05-6F39657B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62" y="3441353"/>
            <a:ext cx="2542433" cy="16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sultati immagini per bot bad">
            <a:extLst>
              <a:ext uri="{FF2B5EF4-FFF2-40B4-BE49-F238E27FC236}">
                <a16:creationId xmlns:a16="http://schemas.microsoft.com/office/drawing/2014/main" id="{44430FA0-687F-4B26-B8AC-016CA1112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6818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E2933E-670F-465A-8911-6128BC4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Non siamo tutti così buoni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8D746EC-0F67-4DF9-A77D-84104B9E7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65396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460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-tomshw-it.cdn.ampproject.org/i/s/www.tomshw.it/images/images/2019/04/traffico-web-bot-29437.768x432.jpg">
            <a:extLst>
              <a:ext uri="{FF2B5EF4-FFF2-40B4-BE49-F238E27FC236}">
                <a16:creationId xmlns:a16="http://schemas.microsoft.com/office/drawing/2014/main" id="{F4D962B5-EAB4-4B82-B30D-1910BFED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48097"/>
            <a:ext cx="10905066" cy="49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65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964B58-4ADC-4749-AA89-1510496F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principali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33AFF32-C8CE-42D1-8D9E-595371CC3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1823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86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isultati immagini per coda autostrada">
            <a:extLst>
              <a:ext uri="{FF2B5EF4-FFF2-40B4-BE49-F238E27FC236}">
                <a16:creationId xmlns:a16="http://schemas.microsoft.com/office/drawing/2014/main" id="{4750200A-3632-4E5B-B632-862E9F72C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2" b="627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5D787D-3271-4AB4-98BA-7440C5114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Che siano maledetti!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507BDCB-0B32-4767-9DC6-BA220EA22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10312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01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29A76C-82AF-457E-83E6-E5CC022F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Molte volte quando si crea una cosa non è possibile prevedere come e per quali usi verrà utilizzata</a:t>
            </a:r>
            <a:b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9C312B-1B32-429A-8E44-C3107AFB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4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6C42D2-81F6-43FD-A7E8-82DB1BE6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Dove ci si deve concentrare?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D5B2748-66BD-4DF4-876B-BA37AFEF0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565223"/>
              </p:ext>
            </p:extLst>
          </p:nvPr>
        </p:nvGraphicFramePr>
        <p:xfrm>
          <a:off x="643468" y="2638044"/>
          <a:ext cx="3363974" cy="341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 descr="Risultati immagini per filter">
            <a:extLst>
              <a:ext uri="{FF2B5EF4-FFF2-40B4-BE49-F238E27FC236}">
                <a16:creationId xmlns:a16="http://schemas.microsoft.com/office/drawing/2014/main" id="{6ED36386-B50F-453D-A83C-01901DA1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832756"/>
            <a:ext cx="6250769" cy="30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379FB0-FBCD-4201-8F48-1196CE6C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E0044F-E9BA-499F-82BE-A54FA23BC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Quando entrate nella procedura di prenotazione di un soggiorno, una crociera o un biglietto aereo il posto viene congelato per un tempo prefissato, per permettere di completare la procedura anche in caso di problemi e connessioni lente. Se un bot entra nella piattaforma di prenotazione e ciclicamente apre una procedura di prenotazione per tutti i posti disponibili cosa succede? Succede che a chiunque si affacci sulla piattaforma per una prenotazione reale la crociera risulti sempre impossibile da prenotare, con zero posti disponibili. Se questo accade è probabile che i clienti si rivolgano altrove per prenotare il loro viaggio, magari optando per un concorrente</a:t>
            </a:r>
          </a:p>
        </p:txBody>
      </p:sp>
    </p:spTree>
    <p:extLst>
      <p:ext uri="{BB962C8B-B14F-4D97-AF65-F5344CB8AC3E}">
        <p14:creationId xmlns:p14="http://schemas.microsoft.com/office/powerpoint/2010/main" val="178707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Immagine che contiene silhouette&#10;&#10;Descrizione generata con affidabilità elevata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F297A5E-19AE-41C4-8248-018ADEE3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3" y="214993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Beh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ma </a:t>
            </a:r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abbiamo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CAPTCHA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FBEFC67-9FDF-4D8F-A4BE-102252765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554847"/>
              </p:ext>
            </p:extLst>
          </p:nvPr>
        </p:nvGraphicFramePr>
        <p:xfrm>
          <a:off x="804788" y="3428999"/>
          <a:ext cx="4805691" cy="838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8" name="Picture 2" descr="Risultati immagini per captcha">
            <a:extLst>
              <a:ext uri="{FF2B5EF4-FFF2-40B4-BE49-F238E27FC236}">
                <a16:creationId xmlns:a16="http://schemas.microsoft.com/office/drawing/2014/main" id="{C0B9B6BE-8733-41C7-98DC-8EAD1FF4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907709"/>
            <a:ext cx="4141760" cy="19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4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BC664E-0375-4B5B-B4F1-0628F715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it-IT" dirty="0"/>
              <a:t>Sono da togliere?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4481F6C-7F64-4B4A-A6E4-8B8D1F489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800543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23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F25258-38F1-4B4C-8597-2A1ACF16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Quindi a chi servono?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750FE5-10A6-4E71-B9A8-AF0E75B3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 si siete mai chiesti perché vi è stato chiesto per un lungo periodo di</a:t>
            </a: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leggere parole deformate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B35877A-F999-410A-A590-343CAB7D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032151"/>
            <a:ext cx="6553545" cy="28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isultati immagini per book searching">
            <a:extLst>
              <a:ext uri="{FF2B5EF4-FFF2-40B4-BE49-F238E27FC236}">
                <a16:creationId xmlns:a16="http://schemas.microsoft.com/office/drawing/2014/main" id="{263E4096-C2B4-4788-B7D7-A0233E34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35F3E3-3A46-4070-B57F-1D8881F6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Siamo volontari in pratica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95619CCD-44D8-4D46-80C7-BF61FEAA3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3217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4085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1ABD28-95AB-41E3-A48B-00448E68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E oggi?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410" name="Picture 2" descr="Risultati immagini per today">
            <a:extLst>
              <a:ext uri="{FF2B5EF4-FFF2-40B4-BE49-F238E27FC236}">
                <a16:creationId xmlns:a16="http://schemas.microsoft.com/office/drawing/2014/main" id="{421BA3A0-55F2-4614-9D0E-B68E8C338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1" b="-1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489B500-C300-4395-8C5F-127D8E919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806190"/>
              </p:ext>
            </p:extLst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695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BCC8C-7C48-4262-BEB7-A0B11ACF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Riconoscere cartelli e automobili</a:t>
            </a:r>
          </a:p>
        </p:txBody>
      </p:sp>
      <p:pic>
        <p:nvPicPr>
          <p:cNvPr id="2050" name="Picture 2" descr="https://pro.hwupgrade.it/articoli/tlc-mobile/5330/captcha-cars.jpg">
            <a:extLst>
              <a:ext uri="{FF2B5EF4-FFF2-40B4-BE49-F238E27FC236}">
                <a16:creationId xmlns:a16="http://schemas.microsoft.com/office/drawing/2014/main" id="{8E48D162-538D-4B73-8693-4F1AE717A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67" y="1825625"/>
            <a:ext cx="29736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41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43D6DAA9-6FDA-49CC-B304-6A0974E0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 sbagliare il CAPTCHA, </a:t>
            </a:r>
            <a:r>
              <a:rPr lang="en-US" sz="51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stai insegnando alla tua prossima auto autonoma a guidare</a:t>
            </a:r>
            <a:b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494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6C62DC2-E503-4C09-AEB1-CA21CCD5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sz="4100"/>
              <a:t>Quindi come ci riconosciamo?</a:t>
            </a:r>
          </a:p>
        </p:txBody>
      </p:sp>
      <p:pic>
        <p:nvPicPr>
          <p:cNvPr id="18434" name="Picture 2" descr="Risultati immagini per recognize">
            <a:extLst>
              <a:ext uri="{FF2B5EF4-FFF2-40B4-BE49-F238E27FC236}">
                <a16:creationId xmlns:a16="http://schemas.microsoft.com/office/drawing/2014/main" id="{082D1104-3A9F-43AC-B8DB-7D14A62B0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A7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C84002B3-AFCD-4C38-89F2-5EAA78AC4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18586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510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19A5D8-78B8-4ED6-8D63-0A46C8026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Difficile pensare che i ricercatori che hanno posto i primi mattoni fondamentali del </a:t>
            </a:r>
            <a:r>
              <a:rPr lang="en-US" sz="2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wide web </a:t>
            </a: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avessero immaginato che sarebbe divenuta la principale piattaforma per vedere</a:t>
            </a: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film e programmi TV</a:t>
            </a:r>
            <a:endParaRPr lang="en-US" sz="2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AC05DE-4211-40F6-8F41-F5C497BAD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6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88AA07-F336-4058-99A6-CE8AA7B5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/>
              <a:t>Zombie, zombie ovunque</a:t>
            </a:r>
          </a:p>
        </p:txBody>
      </p:sp>
      <p:pic>
        <p:nvPicPr>
          <p:cNvPr id="19458" name="Picture 2" descr="Risultati immagini per zombie">
            <a:extLst>
              <a:ext uri="{FF2B5EF4-FFF2-40B4-BE49-F238E27FC236}">
                <a16:creationId xmlns:a16="http://schemas.microsoft.com/office/drawing/2014/main" id="{CC383A53-E040-40CB-AFD5-47C6AA801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r="5597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0766F8B-96AA-4B1B-B248-FDFEC742F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681670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7085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isultati immagini per zombie invasion">
            <a:extLst>
              <a:ext uri="{FF2B5EF4-FFF2-40B4-BE49-F238E27FC236}">
                <a16:creationId xmlns:a16="http://schemas.microsoft.com/office/drawing/2014/main" id="{075CEAC3-2B24-4553-B962-BEF4A8457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r="8492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C48D44-6B70-4F03-ADF9-A3B08B8D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Invasione di zombi non confinata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A30E5BE-DBF1-4B77-BF0D-D5CEE1F45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738234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371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2C100-FAC5-4DAD-8418-596F6939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it-IT" dirty="0" err="1"/>
              <a:t>Credential</a:t>
            </a:r>
            <a:r>
              <a:rPr lang="it-IT" dirty="0"/>
              <a:t> </a:t>
            </a:r>
            <a:r>
              <a:rPr lang="it-IT" dirty="0" err="1"/>
              <a:t>Stuffing</a:t>
            </a:r>
            <a:endParaRPr lang="it-IT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D852BEDA-EC95-439C-994F-8069E81B6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425124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6" name="Picture 2" descr="Risultati immagini per credential stuffing">
            <a:extLst>
              <a:ext uri="{FF2B5EF4-FFF2-40B4-BE49-F238E27FC236}">
                <a16:creationId xmlns:a16="http://schemas.microsoft.com/office/drawing/2014/main" id="{94287E9E-D0F0-470A-8876-2C9FC6B96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r="22096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22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isultati immagini per chat">
            <a:extLst>
              <a:ext uri="{FF2B5EF4-FFF2-40B4-BE49-F238E27FC236}">
                <a16:creationId xmlns:a16="http://schemas.microsoft.com/office/drawing/2014/main" id="{ED82E591-B91B-4641-96F5-F0ECC8311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2C9748-4261-4A59-87F2-47D872D1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Bot sempre più intelligenti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4366386-D18B-45AC-BCA5-CA79E91EF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95451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94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7D1341-318A-45BD-BFDB-F15E7E4F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accent1"/>
                </a:solidFill>
              </a:rPr>
              <a:t>Sicuri sia lei?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E7F7E-FD93-4B63-94CA-60509750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i="1" dirty="0" err="1"/>
              <a:t>Hola</a:t>
            </a:r>
            <a:r>
              <a:rPr lang="it-IT" sz="2400" i="1" dirty="0"/>
              <a:t> </a:t>
            </a:r>
            <a:r>
              <a:rPr lang="it-IT" sz="2400" i="1" dirty="0" err="1"/>
              <a:t>patatino</a:t>
            </a:r>
            <a:r>
              <a:rPr lang="it-IT" sz="2400" i="1" dirty="0"/>
              <a:t>, mi ricordi la password della mail che l'ho dimenticata?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14509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EDAC4D-D077-4DC4-BAE1-757717CE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Riflettete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554" name="Picture 2" descr="Risultati immagini per think about">
            <a:extLst>
              <a:ext uri="{FF2B5EF4-FFF2-40B4-BE49-F238E27FC236}">
                <a16:creationId xmlns:a16="http://schemas.microsoft.com/office/drawing/2014/main" id="{1C608F9C-7CE3-4AF3-B7C7-1AE0B2F20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r="8842" b="-2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7D4B196-800D-4F08-8ADC-77DD12D05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267237"/>
              </p:ext>
            </p:extLst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164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3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Risultati immagini per meme captcha">
            <a:extLst>
              <a:ext uri="{FF2B5EF4-FFF2-40B4-BE49-F238E27FC236}">
                <a16:creationId xmlns:a16="http://schemas.microsoft.com/office/drawing/2014/main" id="{7F6DD7ED-A490-4C2C-88CD-F3A196E8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29" y="643467"/>
            <a:ext cx="374654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75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2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Risultati immagini per meme bot">
            <a:extLst>
              <a:ext uri="{FF2B5EF4-FFF2-40B4-BE49-F238E27FC236}">
                <a16:creationId xmlns:a16="http://schemas.microsoft.com/office/drawing/2014/main" id="{C064965A-9CBD-4790-9F6A-C5CE1231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34" y="643467"/>
            <a:ext cx="99483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1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isultati immagini per meme bot">
            <a:extLst>
              <a:ext uri="{FF2B5EF4-FFF2-40B4-BE49-F238E27FC236}">
                <a16:creationId xmlns:a16="http://schemas.microsoft.com/office/drawing/2014/main" id="{C7E91967-2484-49E7-B860-DF70A7DD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22" y="1123527"/>
            <a:ext cx="620175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1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BA4CCF-25F9-40E8-A3EE-5F19C195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Eppure lo scenario attuale è questo e alcuni prevedono addirittura lo spegnimento totale delle trasmissioni via etere in un futuro prossimo, con il passaggio completo a una distribuzione via 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1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58B3DC-800E-45C5-826C-CF1CF3F6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it-IT" sz="5000">
                <a:solidFill>
                  <a:schemeClr val="bg1">
                    <a:lumMod val="95000"/>
                    <a:lumOff val="5000"/>
                  </a:schemeClr>
                </a:solidFill>
              </a:rPr>
              <a:t>Akamai ha sul tema un punto di vista privilegiato: dalle sue macchine passa circa il </a:t>
            </a:r>
            <a:r>
              <a:rPr lang="it-IT" sz="5000" b="1">
                <a:solidFill>
                  <a:schemeClr val="bg1">
                    <a:lumMod val="95000"/>
                    <a:lumOff val="5000"/>
                  </a:schemeClr>
                </a:solidFill>
              </a:rPr>
              <a:t>30% del traffico web a livello mondiale</a:t>
            </a:r>
            <a:endParaRPr lang="it-IT" sz="50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5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EBC89E-DF5B-48D6-9C35-99EC70C50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it-IT" dirty="0"/>
              <a:t>Aumento del traffico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BD35263-61B2-4040-8D96-7727009AE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16042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38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05E3D1-6FD7-4DF7-95A3-00CAD585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it-IT" sz="3200">
                <a:solidFill>
                  <a:srgbClr val="262626"/>
                </a:solidFill>
              </a:rPr>
              <a:t>Dove sta il problema?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EE5090-A6CE-44AC-8877-EBE24D7A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/>
              <a:t>Il problema non è rappresentato tanto dagli </a:t>
            </a:r>
            <a:r>
              <a:rPr lang="it-IT" sz="2400" i="1"/>
              <a:t>end-point</a:t>
            </a:r>
            <a:r>
              <a:rPr lang="it-IT" sz="2400"/>
              <a:t>, le connessioni finali con cui gli utenti accedono al web, ma è proprio nel </a:t>
            </a:r>
            <a:r>
              <a:rPr lang="it-IT" sz="2400" i="1"/>
              <a:t>core</a:t>
            </a:r>
            <a:r>
              <a:rPr lang="it-IT" sz="2400"/>
              <a:t> di internet, costruito storicamente su grossi </a:t>
            </a:r>
            <a:r>
              <a:rPr lang="it-IT" sz="2400" b="1"/>
              <a:t>datacenter centralizzati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38506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isultati immagini per storto">
            <a:extLst>
              <a:ext uri="{FF2B5EF4-FFF2-40B4-BE49-F238E27FC236}">
                <a16:creationId xmlns:a16="http://schemas.microsoft.com/office/drawing/2014/main" id="{F00DE689-D6D1-4BD1-944B-C42378688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1112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95E797-9B57-4889-AA70-16800366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it-IT" sz="3600"/>
              <a:t>Sbilanciamento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5BAD265-06A9-492D-B53D-BE4A3DF2F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192392"/>
              </p:ext>
            </p:extLst>
          </p:nvPr>
        </p:nvGraphicFramePr>
        <p:xfrm>
          <a:off x="525516" y="3417573"/>
          <a:ext cx="4593021" cy="26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510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isultati immagini per 5g">
            <a:extLst>
              <a:ext uri="{FF2B5EF4-FFF2-40B4-BE49-F238E27FC236}">
                <a16:creationId xmlns:a16="http://schemas.microsoft.com/office/drawing/2014/main" id="{5486BCD5-A8EB-47F0-9A97-2DFE8B09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22816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428B223-10F8-46D0-BB24-587D82F8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E il 5G?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AD5BA-5512-4C68-AA1E-E6D46D0F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L'arrivo del 5G andrà ad aumentare lo sbilanciamento tra le capacità di banda degli utenti finali e quella erogabile dai sistemi centralizzati della rete, innalzando le richieste degli utenti in termini di velocità, qualità e latenza dei contenuti</a:t>
            </a:r>
          </a:p>
        </p:txBody>
      </p:sp>
    </p:spTree>
    <p:extLst>
      <p:ext uri="{BB962C8B-B14F-4D97-AF65-F5344CB8AC3E}">
        <p14:creationId xmlns:p14="http://schemas.microsoft.com/office/powerpoint/2010/main" val="543550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873</Words>
  <Application>Microsoft Office PowerPoint</Application>
  <PresentationFormat>Widescreen</PresentationFormat>
  <Paragraphs>76</Paragraphs>
  <Slides>38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di Office</vt:lpstr>
      <vt:lpstr>Bot e streaming stanno uccidendo internet</vt:lpstr>
      <vt:lpstr>Molte volte quando si crea una cosa non è possibile prevedere come e per quali usi verrà utilizzata </vt:lpstr>
      <vt:lpstr>Difficile pensare che i ricercatori che hanno posto i primi mattoni fondamentali del world wide web avessero immaginato che sarebbe divenuta la principale piattaforma per vedere film e programmi TV</vt:lpstr>
      <vt:lpstr>Eppure lo scenario attuale è questo e alcuni prevedono addirittura lo spegnimento totale delle trasmissioni via etere in un futuro prossimo, con il passaggio completo a una distribuzione via IP</vt:lpstr>
      <vt:lpstr>Akamai ha sul tema un punto di vista privilegiato: dalle sue macchine passa circa il 30% del traffico web a livello mondiale</vt:lpstr>
      <vt:lpstr>Aumento del traffico</vt:lpstr>
      <vt:lpstr>Dove sta il problema?</vt:lpstr>
      <vt:lpstr>Sbilanciamento</vt:lpstr>
      <vt:lpstr>E il 5G?</vt:lpstr>
      <vt:lpstr>Approccio Edge</vt:lpstr>
      <vt:lpstr>Calcoli, calcoli e ancora calcoli</vt:lpstr>
      <vt:lpstr>Velocità sopra tutto</vt:lpstr>
      <vt:lpstr>Quanto si perde se si è lenti?</vt:lpstr>
      <vt:lpstr>Quanto si perde se si è lenti?</vt:lpstr>
      <vt:lpstr>Solo gli umani accedono ad internet?</vt:lpstr>
      <vt:lpstr>Non siamo tutti così buoni</vt:lpstr>
      <vt:lpstr>Presentazione standard di PowerPoint</vt:lpstr>
      <vt:lpstr>Obiettivi principali</vt:lpstr>
      <vt:lpstr>Che siano maledetti!</vt:lpstr>
      <vt:lpstr>Dove ci si deve concentrare?</vt:lpstr>
      <vt:lpstr>Esempio</vt:lpstr>
      <vt:lpstr>Beh ma abbiamo i CAPTCHA</vt:lpstr>
      <vt:lpstr>Sono da togliere?</vt:lpstr>
      <vt:lpstr>Quindi a chi servono?</vt:lpstr>
      <vt:lpstr>Siamo volontari in pratica</vt:lpstr>
      <vt:lpstr>E oggi?</vt:lpstr>
      <vt:lpstr>Riconoscere cartelli e automobili</vt:lpstr>
      <vt:lpstr>Non sbagliare il CAPTCHA, stai insegnando alla tua prossima auto autonoma a guidare </vt:lpstr>
      <vt:lpstr>Quindi come ci riconosciamo?</vt:lpstr>
      <vt:lpstr>Zombie, zombie ovunque</vt:lpstr>
      <vt:lpstr>Invasione di zombi non confinata</vt:lpstr>
      <vt:lpstr>Credential Stuffing</vt:lpstr>
      <vt:lpstr>Bot sempre più intelligenti</vt:lpstr>
      <vt:lpstr>Sicuri sia lei?</vt:lpstr>
      <vt:lpstr>Riflettete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e streaming stanno uccidendo internet</dc:title>
  <dc:creator> </dc:creator>
  <cp:lastModifiedBy>Alessandro Fuser</cp:lastModifiedBy>
  <cp:revision>3</cp:revision>
  <dcterms:created xsi:type="dcterms:W3CDTF">2019-04-20T11:13:16Z</dcterms:created>
  <dcterms:modified xsi:type="dcterms:W3CDTF">2019-05-30T08:45:03Z</dcterms:modified>
</cp:coreProperties>
</file>